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80D0E-5135-478F-BCD2-7B923A0CA4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5F7CEA5-69F1-4DE4-86B6-F674398C4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456DEC-E6A7-4AC2-B2AB-21B41C232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2668-D30D-4465-9EF6-3A8E2B90414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D53BB7-80E5-4F96-BEF2-B691599D1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533A17-89E3-41ED-AB7A-B5EFF692C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142B-9980-44ED-9A8B-21EB45AD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62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888720-FA9F-4655-A6E5-8B9BF55D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E9B88F-C898-4066-A2C6-6235D900D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9BBCD-D95F-449E-8DB1-FE9E4C816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2668-D30D-4465-9EF6-3A8E2B90414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3B0303-75CD-4169-AAC2-EDB0B7E2D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E528F2-8B57-4A08-8E8B-66B3C1E2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142B-9980-44ED-9A8B-21EB45AD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34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A6C64EA-D7F6-4799-B431-7A9A7A683F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71BA9D-E1DE-4792-B94C-3A3D46F84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ABAA86-9ED0-46F6-8619-49FF500A4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2668-D30D-4465-9EF6-3A8E2B90414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9629E5-31A7-4063-A156-FBA8EB2AA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E28250-DDCC-48F4-8B00-532388EB2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142B-9980-44ED-9A8B-21EB45AD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33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CCC99A-8D03-472E-8BBB-29A097109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7109D2-6B79-4D07-93CD-3B02EADF0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AF77EC-563D-4FCB-80B4-6ACEF46E6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2668-D30D-4465-9EF6-3A8E2B90414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C39030-1186-4FF9-B0BA-5E5E3B21D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91521F-F946-470E-AB96-70FBA34EE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142B-9980-44ED-9A8B-21EB45AD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562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ACF8DD-1385-400B-98D2-24F48AC47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7D9666-0293-4F47-8C00-EEDA9605D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CECF96-F3AC-4A9E-AD11-E381EB8B2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2668-D30D-4465-9EF6-3A8E2B90414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718AC9-8EBA-4A3C-BFD0-F05659096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802961-C8D0-4131-B131-40ECD128F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142B-9980-44ED-9A8B-21EB45AD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5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DBF940-2594-4E9A-9D85-C723CC9C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EA2C84-C43C-4B5B-96B6-5DA9CB9DEE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8DEF8C-33F9-4162-85C3-7220605F1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353613-AEF1-4339-9CBD-FAFAFA553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2668-D30D-4465-9EF6-3A8E2B90414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64BBB2-1DC2-463A-81E6-8815F4DD8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759EA8-F4E2-4136-8DBB-04F3707C8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142B-9980-44ED-9A8B-21EB45AD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368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B53AD3-14CB-43FD-9197-2531AB8CE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34357B-D5C3-4F4B-9F8C-7C8C8958D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E0A6487-2685-4E65-9710-3DD23DDB9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A0E5604-B96F-4816-BCFA-1B7D90E6FC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AED2A06-4D2E-48F0-A6CF-F46E0B5F3B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B802D40-2622-406B-B83C-8CE57D92E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2668-D30D-4465-9EF6-3A8E2B90414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3E3EA5D-9CAB-4E0A-8939-74665F239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9F62045-3C38-4C03-B7A5-63F0FD997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142B-9980-44ED-9A8B-21EB45AD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85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0BCA9A-49F6-4203-B462-245DB200C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B95445-FF27-4920-AFC2-54136C114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2668-D30D-4465-9EF6-3A8E2B90414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45BCF17-E7E6-45F2-AFD5-EA8828B36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5CBAF3D-7A78-4A4A-8D29-EB3793C4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142B-9980-44ED-9A8B-21EB45AD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6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625E12A-C616-4BF1-A424-0F30450FE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2668-D30D-4465-9EF6-3A8E2B90414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012A88D-3B50-4178-9B7A-95FEFB154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09F882-B0F4-4893-858B-DFB584FE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142B-9980-44ED-9A8B-21EB45AD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60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97C8E0-753D-4DCB-BC97-179D0631B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CE076C-76C1-4C0A-86EB-C81D8E263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A14715-C94D-46F0-AA38-A585A027F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C33BBF-9C99-4DED-A85F-006D05A5B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2668-D30D-4465-9EF6-3A8E2B90414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6BF545-1250-4408-98F1-B2BAF7200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C54ADE-6895-4295-A7F2-142816E97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142B-9980-44ED-9A8B-21EB45AD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02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517D29-E65E-49B9-8409-92DAE86F4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039064D-97F5-45C9-9BF2-619211074A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9EEA35A-95FC-4DFB-B001-F6FC7EFB8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B60F19-E1C5-47F5-99CE-2697A07A6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2668-D30D-4465-9EF6-3A8E2B90414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DCE8E4-1ADC-4715-9D2D-49B493447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2D73D2-ECB7-422F-AC1F-19330ABF9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142B-9980-44ED-9A8B-21EB45AD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46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84320FE-1A50-4CA7-8CB9-BFBD85C9A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AF93FB-622C-4517-A499-6EEAF7296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0ECF3-F274-4207-8104-6B793B1373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42668-D30D-4465-9EF6-3A8E2B90414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3351ED-6A10-4713-AD76-992B660C5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77EBCB-F31A-4674-97A5-C48565F9DC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F142B-9980-44ED-9A8B-21EB45AD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40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D3297D5E-41E3-4223-B4CB-019156C3B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87" y="1529257"/>
            <a:ext cx="11134025" cy="3799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401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八上地区公民館０２</dc:creator>
  <cp:lastModifiedBy>八上地区公民館０２</cp:lastModifiedBy>
  <cp:revision>2</cp:revision>
  <dcterms:created xsi:type="dcterms:W3CDTF">2025-03-26T05:18:49Z</dcterms:created>
  <dcterms:modified xsi:type="dcterms:W3CDTF">2025-03-26T05:37:10Z</dcterms:modified>
</cp:coreProperties>
</file>