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Lst>
  <p:sldSz cx="7199313" cy="10080625"/>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A0EC"/>
    <a:srgbClr val="83FE62"/>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50" d="100"/>
          <a:sy n="50" d="100"/>
        </p:scale>
        <p:origin x="2280"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39949" y="1649770"/>
            <a:ext cx="6119416" cy="3509551"/>
          </a:xfrm>
        </p:spPr>
        <p:txBody>
          <a:bodyPr anchor="b"/>
          <a:lstStyle>
            <a:lvl1pPr algn="ctr">
              <a:defRPr sz="4724"/>
            </a:lvl1pPr>
          </a:lstStyle>
          <a:p>
            <a:r>
              <a:rPr lang="ja-JP" altLang="en-US"/>
              <a:t>マスター タイトルの書式設定</a:t>
            </a:r>
            <a:endParaRPr lang="en-US" dirty="0"/>
          </a:p>
        </p:txBody>
      </p:sp>
      <p:sp>
        <p:nvSpPr>
          <p:cNvPr id="3" name="Subtitle 2"/>
          <p:cNvSpPr>
            <a:spLocks noGrp="1"/>
          </p:cNvSpPr>
          <p:nvPr>
            <p:ph type="subTitle" idx="1"/>
          </p:nvPr>
        </p:nvSpPr>
        <p:spPr>
          <a:xfrm>
            <a:off x="899914" y="5294662"/>
            <a:ext cx="5399485" cy="2433817"/>
          </a:xfrm>
        </p:spPr>
        <p:txBody>
          <a:bodyPr/>
          <a:lstStyle>
            <a:lvl1pPr marL="0" indent="0" algn="ctr">
              <a:buNone/>
              <a:defRPr sz="1890"/>
            </a:lvl1pPr>
            <a:lvl2pPr marL="359954" indent="0" algn="ctr">
              <a:buNone/>
              <a:defRPr sz="1575"/>
            </a:lvl2pPr>
            <a:lvl3pPr marL="719907" indent="0" algn="ctr">
              <a:buNone/>
              <a:defRPr sz="1417"/>
            </a:lvl3pPr>
            <a:lvl4pPr marL="1079861" indent="0" algn="ctr">
              <a:buNone/>
              <a:defRPr sz="1260"/>
            </a:lvl4pPr>
            <a:lvl5pPr marL="1439814" indent="0" algn="ctr">
              <a:buNone/>
              <a:defRPr sz="1260"/>
            </a:lvl5pPr>
            <a:lvl6pPr marL="1799768" indent="0" algn="ctr">
              <a:buNone/>
              <a:defRPr sz="1260"/>
            </a:lvl6pPr>
            <a:lvl7pPr marL="2159721" indent="0" algn="ctr">
              <a:buNone/>
              <a:defRPr sz="1260"/>
            </a:lvl7pPr>
            <a:lvl8pPr marL="2519675" indent="0" algn="ctr">
              <a:buNone/>
              <a:defRPr sz="1260"/>
            </a:lvl8pPr>
            <a:lvl9pPr marL="2879628" indent="0" algn="ctr">
              <a:buNone/>
              <a:defRPr sz="126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3D093BBF-2ACE-4AEA-813E-33ECB5E085C0}" type="datetimeFigureOut">
              <a:rPr kumimoji="1" lang="ja-JP" altLang="en-US" smtClean="0"/>
              <a:t>2023/2/20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4A3E17E-0A0E-4A90-B8D0-5962270B9370}" type="slidenum">
              <a:rPr kumimoji="1" lang="ja-JP" altLang="en-US" smtClean="0"/>
              <a:t>‹#›</a:t>
            </a:fld>
            <a:endParaRPr kumimoji="1" lang="ja-JP" altLang="en-US"/>
          </a:p>
        </p:txBody>
      </p:sp>
    </p:spTree>
    <p:extLst>
      <p:ext uri="{BB962C8B-B14F-4D97-AF65-F5344CB8AC3E}">
        <p14:creationId xmlns:p14="http://schemas.microsoft.com/office/powerpoint/2010/main" val="3409543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D093BBF-2ACE-4AEA-813E-33ECB5E085C0}" type="datetimeFigureOut">
              <a:rPr kumimoji="1" lang="ja-JP" altLang="en-US" smtClean="0"/>
              <a:t>2023/2/20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4A3E17E-0A0E-4A90-B8D0-5962270B9370}" type="slidenum">
              <a:rPr kumimoji="1" lang="ja-JP" altLang="en-US" smtClean="0"/>
              <a:t>‹#›</a:t>
            </a:fld>
            <a:endParaRPr kumimoji="1" lang="ja-JP" altLang="en-US"/>
          </a:p>
        </p:txBody>
      </p:sp>
    </p:spTree>
    <p:extLst>
      <p:ext uri="{BB962C8B-B14F-4D97-AF65-F5344CB8AC3E}">
        <p14:creationId xmlns:p14="http://schemas.microsoft.com/office/powerpoint/2010/main" val="671850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152009" y="536700"/>
            <a:ext cx="1552352" cy="8542864"/>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94953" y="536700"/>
            <a:ext cx="4567064" cy="8542864"/>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D093BBF-2ACE-4AEA-813E-33ECB5E085C0}" type="datetimeFigureOut">
              <a:rPr kumimoji="1" lang="ja-JP" altLang="en-US" smtClean="0"/>
              <a:t>2023/2/20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4A3E17E-0A0E-4A90-B8D0-5962270B9370}" type="slidenum">
              <a:rPr kumimoji="1" lang="ja-JP" altLang="en-US" smtClean="0"/>
              <a:t>‹#›</a:t>
            </a:fld>
            <a:endParaRPr kumimoji="1" lang="ja-JP" altLang="en-US"/>
          </a:p>
        </p:txBody>
      </p:sp>
    </p:spTree>
    <p:extLst>
      <p:ext uri="{BB962C8B-B14F-4D97-AF65-F5344CB8AC3E}">
        <p14:creationId xmlns:p14="http://schemas.microsoft.com/office/powerpoint/2010/main" val="3692835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D093BBF-2ACE-4AEA-813E-33ECB5E085C0}" type="datetimeFigureOut">
              <a:rPr kumimoji="1" lang="ja-JP" altLang="en-US" smtClean="0"/>
              <a:t>2023/2/20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4A3E17E-0A0E-4A90-B8D0-5962270B9370}" type="slidenum">
              <a:rPr kumimoji="1" lang="ja-JP" altLang="en-US" smtClean="0"/>
              <a:t>‹#›</a:t>
            </a:fld>
            <a:endParaRPr kumimoji="1" lang="ja-JP" altLang="en-US"/>
          </a:p>
        </p:txBody>
      </p:sp>
    </p:spTree>
    <p:extLst>
      <p:ext uri="{BB962C8B-B14F-4D97-AF65-F5344CB8AC3E}">
        <p14:creationId xmlns:p14="http://schemas.microsoft.com/office/powerpoint/2010/main" val="3258235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91204" y="2513159"/>
            <a:ext cx="6209407" cy="4193259"/>
          </a:xfrm>
        </p:spPr>
        <p:txBody>
          <a:bodyPr anchor="b"/>
          <a:lstStyle>
            <a:lvl1pPr>
              <a:defRPr sz="4724"/>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91204" y="6746088"/>
            <a:ext cx="6209407" cy="2205136"/>
          </a:xfrm>
        </p:spPr>
        <p:txBody>
          <a:bodyPr/>
          <a:lstStyle>
            <a:lvl1pPr marL="0" indent="0">
              <a:buNone/>
              <a:defRPr sz="1890">
                <a:solidFill>
                  <a:schemeClr val="tx1"/>
                </a:solidFill>
              </a:defRPr>
            </a:lvl1pPr>
            <a:lvl2pPr marL="359954" indent="0">
              <a:buNone/>
              <a:defRPr sz="1575">
                <a:solidFill>
                  <a:schemeClr val="tx1">
                    <a:tint val="75000"/>
                  </a:schemeClr>
                </a:solidFill>
              </a:defRPr>
            </a:lvl2pPr>
            <a:lvl3pPr marL="719907" indent="0">
              <a:buNone/>
              <a:defRPr sz="1417">
                <a:solidFill>
                  <a:schemeClr val="tx1">
                    <a:tint val="75000"/>
                  </a:schemeClr>
                </a:solidFill>
              </a:defRPr>
            </a:lvl3pPr>
            <a:lvl4pPr marL="1079861" indent="0">
              <a:buNone/>
              <a:defRPr sz="1260">
                <a:solidFill>
                  <a:schemeClr val="tx1">
                    <a:tint val="75000"/>
                  </a:schemeClr>
                </a:solidFill>
              </a:defRPr>
            </a:lvl4pPr>
            <a:lvl5pPr marL="1439814" indent="0">
              <a:buNone/>
              <a:defRPr sz="1260">
                <a:solidFill>
                  <a:schemeClr val="tx1">
                    <a:tint val="75000"/>
                  </a:schemeClr>
                </a:solidFill>
              </a:defRPr>
            </a:lvl5pPr>
            <a:lvl6pPr marL="1799768" indent="0">
              <a:buNone/>
              <a:defRPr sz="1260">
                <a:solidFill>
                  <a:schemeClr val="tx1">
                    <a:tint val="75000"/>
                  </a:schemeClr>
                </a:solidFill>
              </a:defRPr>
            </a:lvl6pPr>
            <a:lvl7pPr marL="2159721" indent="0">
              <a:buNone/>
              <a:defRPr sz="1260">
                <a:solidFill>
                  <a:schemeClr val="tx1">
                    <a:tint val="75000"/>
                  </a:schemeClr>
                </a:solidFill>
              </a:defRPr>
            </a:lvl7pPr>
            <a:lvl8pPr marL="2519675" indent="0">
              <a:buNone/>
              <a:defRPr sz="1260">
                <a:solidFill>
                  <a:schemeClr val="tx1">
                    <a:tint val="75000"/>
                  </a:schemeClr>
                </a:solidFill>
              </a:defRPr>
            </a:lvl8pPr>
            <a:lvl9pPr marL="2879628" indent="0">
              <a:buNone/>
              <a:defRPr sz="126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D093BBF-2ACE-4AEA-813E-33ECB5E085C0}" type="datetimeFigureOut">
              <a:rPr kumimoji="1" lang="ja-JP" altLang="en-US" smtClean="0"/>
              <a:t>2023/2/20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4A3E17E-0A0E-4A90-B8D0-5962270B9370}" type="slidenum">
              <a:rPr kumimoji="1" lang="ja-JP" altLang="en-US" smtClean="0"/>
              <a:t>‹#›</a:t>
            </a:fld>
            <a:endParaRPr kumimoji="1" lang="ja-JP" altLang="en-US"/>
          </a:p>
        </p:txBody>
      </p:sp>
    </p:spTree>
    <p:extLst>
      <p:ext uri="{BB962C8B-B14F-4D97-AF65-F5344CB8AC3E}">
        <p14:creationId xmlns:p14="http://schemas.microsoft.com/office/powerpoint/2010/main" val="2428535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94953" y="2683500"/>
            <a:ext cx="3059708" cy="639606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644652" y="2683500"/>
            <a:ext cx="3059708" cy="639606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D093BBF-2ACE-4AEA-813E-33ECB5E085C0}" type="datetimeFigureOut">
              <a:rPr kumimoji="1" lang="ja-JP" altLang="en-US" smtClean="0"/>
              <a:t>2023/2/20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4A3E17E-0A0E-4A90-B8D0-5962270B9370}" type="slidenum">
              <a:rPr kumimoji="1" lang="ja-JP" altLang="en-US" smtClean="0"/>
              <a:t>‹#›</a:t>
            </a:fld>
            <a:endParaRPr kumimoji="1" lang="ja-JP" altLang="en-US"/>
          </a:p>
        </p:txBody>
      </p:sp>
    </p:spTree>
    <p:extLst>
      <p:ext uri="{BB962C8B-B14F-4D97-AF65-F5344CB8AC3E}">
        <p14:creationId xmlns:p14="http://schemas.microsoft.com/office/powerpoint/2010/main" val="2635901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95891" y="536702"/>
            <a:ext cx="6209407" cy="1948455"/>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95891" y="2471154"/>
            <a:ext cx="3045646" cy="1211074"/>
          </a:xfrm>
        </p:spPr>
        <p:txBody>
          <a:bodyPr anchor="b"/>
          <a:lstStyle>
            <a:lvl1pPr marL="0" indent="0">
              <a:buNone/>
              <a:defRPr sz="1890" b="1"/>
            </a:lvl1pPr>
            <a:lvl2pPr marL="359954" indent="0">
              <a:buNone/>
              <a:defRPr sz="1575" b="1"/>
            </a:lvl2pPr>
            <a:lvl3pPr marL="719907" indent="0">
              <a:buNone/>
              <a:defRPr sz="1417" b="1"/>
            </a:lvl3pPr>
            <a:lvl4pPr marL="1079861" indent="0">
              <a:buNone/>
              <a:defRPr sz="1260" b="1"/>
            </a:lvl4pPr>
            <a:lvl5pPr marL="1439814" indent="0">
              <a:buNone/>
              <a:defRPr sz="1260" b="1"/>
            </a:lvl5pPr>
            <a:lvl6pPr marL="1799768" indent="0">
              <a:buNone/>
              <a:defRPr sz="1260" b="1"/>
            </a:lvl6pPr>
            <a:lvl7pPr marL="2159721" indent="0">
              <a:buNone/>
              <a:defRPr sz="1260" b="1"/>
            </a:lvl7pPr>
            <a:lvl8pPr marL="2519675" indent="0">
              <a:buNone/>
              <a:defRPr sz="1260" b="1"/>
            </a:lvl8pPr>
            <a:lvl9pPr marL="2879628" indent="0">
              <a:buNone/>
              <a:defRPr sz="1260" b="1"/>
            </a:lvl9pPr>
          </a:lstStyle>
          <a:p>
            <a:pPr lvl="0"/>
            <a:r>
              <a:rPr lang="ja-JP" altLang="en-US"/>
              <a:t>マスター テキストの書式設定</a:t>
            </a:r>
          </a:p>
        </p:txBody>
      </p:sp>
      <p:sp>
        <p:nvSpPr>
          <p:cNvPr id="4" name="Content Placeholder 3"/>
          <p:cNvSpPr>
            <a:spLocks noGrp="1"/>
          </p:cNvSpPr>
          <p:nvPr>
            <p:ph sz="half" idx="2"/>
          </p:nvPr>
        </p:nvSpPr>
        <p:spPr>
          <a:xfrm>
            <a:off x="495891" y="3682228"/>
            <a:ext cx="3045646" cy="541600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644652" y="2471154"/>
            <a:ext cx="3060646" cy="1211074"/>
          </a:xfrm>
        </p:spPr>
        <p:txBody>
          <a:bodyPr anchor="b"/>
          <a:lstStyle>
            <a:lvl1pPr marL="0" indent="0">
              <a:buNone/>
              <a:defRPr sz="1890" b="1"/>
            </a:lvl1pPr>
            <a:lvl2pPr marL="359954" indent="0">
              <a:buNone/>
              <a:defRPr sz="1575" b="1"/>
            </a:lvl2pPr>
            <a:lvl3pPr marL="719907" indent="0">
              <a:buNone/>
              <a:defRPr sz="1417" b="1"/>
            </a:lvl3pPr>
            <a:lvl4pPr marL="1079861" indent="0">
              <a:buNone/>
              <a:defRPr sz="1260" b="1"/>
            </a:lvl4pPr>
            <a:lvl5pPr marL="1439814" indent="0">
              <a:buNone/>
              <a:defRPr sz="1260" b="1"/>
            </a:lvl5pPr>
            <a:lvl6pPr marL="1799768" indent="0">
              <a:buNone/>
              <a:defRPr sz="1260" b="1"/>
            </a:lvl6pPr>
            <a:lvl7pPr marL="2159721" indent="0">
              <a:buNone/>
              <a:defRPr sz="1260" b="1"/>
            </a:lvl7pPr>
            <a:lvl8pPr marL="2519675" indent="0">
              <a:buNone/>
              <a:defRPr sz="1260" b="1"/>
            </a:lvl8pPr>
            <a:lvl9pPr marL="2879628" indent="0">
              <a:buNone/>
              <a:defRPr sz="1260" b="1"/>
            </a:lvl9pPr>
          </a:lstStyle>
          <a:p>
            <a:pPr lvl="0"/>
            <a:r>
              <a:rPr lang="ja-JP" altLang="en-US"/>
              <a:t>マスター テキストの書式設定</a:t>
            </a:r>
          </a:p>
        </p:txBody>
      </p:sp>
      <p:sp>
        <p:nvSpPr>
          <p:cNvPr id="6" name="Content Placeholder 5"/>
          <p:cNvSpPr>
            <a:spLocks noGrp="1"/>
          </p:cNvSpPr>
          <p:nvPr>
            <p:ph sz="quarter" idx="4"/>
          </p:nvPr>
        </p:nvSpPr>
        <p:spPr>
          <a:xfrm>
            <a:off x="3644652" y="3682228"/>
            <a:ext cx="3060646" cy="541600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3D093BBF-2ACE-4AEA-813E-33ECB5E085C0}" type="datetimeFigureOut">
              <a:rPr kumimoji="1" lang="ja-JP" altLang="en-US" smtClean="0"/>
              <a:t>2023/2/20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44A3E17E-0A0E-4A90-B8D0-5962270B9370}" type="slidenum">
              <a:rPr kumimoji="1" lang="ja-JP" altLang="en-US" smtClean="0"/>
              <a:t>‹#›</a:t>
            </a:fld>
            <a:endParaRPr kumimoji="1" lang="ja-JP" altLang="en-US"/>
          </a:p>
        </p:txBody>
      </p:sp>
    </p:spTree>
    <p:extLst>
      <p:ext uri="{BB962C8B-B14F-4D97-AF65-F5344CB8AC3E}">
        <p14:creationId xmlns:p14="http://schemas.microsoft.com/office/powerpoint/2010/main" val="2226174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D093BBF-2ACE-4AEA-813E-33ECB5E085C0}" type="datetimeFigureOut">
              <a:rPr kumimoji="1" lang="ja-JP" altLang="en-US" smtClean="0"/>
              <a:t>2023/2/20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44A3E17E-0A0E-4A90-B8D0-5962270B9370}" type="slidenum">
              <a:rPr kumimoji="1" lang="ja-JP" altLang="en-US" smtClean="0"/>
              <a:t>‹#›</a:t>
            </a:fld>
            <a:endParaRPr kumimoji="1" lang="ja-JP" altLang="en-US"/>
          </a:p>
        </p:txBody>
      </p:sp>
    </p:spTree>
    <p:extLst>
      <p:ext uri="{BB962C8B-B14F-4D97-AF65-F5344CB8AC3E}">
        <p14:creationId xmlns:p14="http://schemas.microsoft.com/office/powerpoint/2010/main" val="1819154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093BBF-2ACE-4AEA-813E-33ECB5E085C0}" type="datetimeFigureOut">
              <a:rPr kumimoji="1" lang="ja-JP" altLang="en-US" smtClean="0"/>
              <a:t>2023/2/20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44A3E17E-0A0E-4A90-B8D0-5962270B9370}" type="slidenum">
              <a:rPr kumimoji="1" lang="ja-JP" altLang="en-US" smtClean="0"/>
              <a:t>‹#›</a:t>
            </a:fld>
            <a:endParaRPr kumimoji="1" lang="ja-JP" altLang="en-US"/>
          </a:p>
        </p:txBody>
      </p:sp>
    </p:spTree>
    <p:extLst>
      <p:ext uri="{BB962C8B-B14F-4D97-AF65-F5344CB8AC3E}">
        <p14:creationId xmlns:p14="http://schemas.microsoft.com/office/powerpoint/2010/main" val="3721493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95890" y="672042"/>
            <a:ext cx="2321966" cy="2352146"/>
          </a:xfrm>
        </p:spPr>
        <p:txBody>
          <a:bodyPr anchor="b"/>
          <a:lstStyle>
            <a:lvl1pPr>
              <a:defRPr sz="2519"/>
            </a:lvl1pPr>
          </a:lstStyle>
          <a:p>
            <a:r>
              <a:rPr lang="ja-JP" altLang="en-US"/>
              <a:t>マスター タイトルの書式設定</a:t>
            </a:r>
            <a:endParaRPr lang="en-US" dirty="0"/>
          </a:p>
        </p:txBody>
      </p:sp>
      <p:sp>
        <p:nvSpPr>
          <p:cNvPr id="3" name="Content Placeholder 2"/>
          <p:cNvSpPr>
            <a:spLocks noGrp="1"/>
          </p:cNvSpPr>
          <p:nvPr>
            <p:ph idx="1"/>
          </p:nvPr>
        </p:nvSpPr>
        <p:spPr>
          <a:xfrm>
            <a:off x="3060646" y="1451426"/>
            <a:ext cx="3644652" cy="7163777"/>
          </a:xfrm>
        </p:spPr>
        <p:txBody>
          <a:bodyPr/>
          <a:lstStyle>
            <a:lvl1pPr>
              <a:defRPr sz="2519"/>
            </a:lvl1pPr>
            <a:lvl2pPr>
              <a:defRPr sz="2204"/>
            </a:lvl2pPr>
            <a:lvl3pPr>
              <a:defRPr sz="1890"/>
            </a:lvl3pPr>
            <a:lvl4pPr>
              <a:defRPr sz="1575"/>
            </a:lvl4pPr>
            <a:lvl5pPr>
              <a:defRPr sz="1575"/>
            </a:lvl5pPr>
            <a:lvl6pPr>
              <a:defRPr sz="1575"/>
            </a:lvl6pPr>
            <a:lvl7pPr>
              <a:defRPr sz="1575"/>
            </a:lvl7pPr>
            <a:lvl8pPr>
              <a:defRPr sz="1575"/>
            </a:lvl8pPr>
            <a:lvl9pPr>
              <a:defRPr sz="157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95890" y="3024188"/>
            <a:ext cx="2321966" cy="5602681"/>
          </a:xfrm>
        </p:spPr>
        <p:txBody>
          <a:bodyPr/>
          <a:lstStyle>
            <a:lvl1pPr marL="0" indent="0">
              <a:buNone/>
              <a:defRPr sz="1260"/>
            </a:lvl1pPr>
            <a:lvl2pPr marL="359954" indent="0">
              <a:buNone/>
              <a:defRPr sz="1102"/>
            </a:lvl2pPr>
            <a:lvl3pPr marL="719907" indent="0">
              <a:buNone/>
              <a:defRPr sz="945"/>
            </a:lvl3pPr>
            <a:lvl4pPr marL="1079861" indent="0">
              <a:buNone/>
              <a:defRPr sz="787"/>
            </a:lvl4pPr>
            <a:lvl5pPr marL="1439814" indent="0">
              <a:buNone/>
              <a:defRPr sz="787"/>
            </a:lvl5pPr>
            <a:lvl6pPr marL="1799768" indent="0">
              <a:buNone/>
              <a:defRPr sz="787"/>
            </a:lvl6pPr>
            <a:lvl7pPr marL="2159721" indent="0">
              <a:buNone/>
              <a:defRPr sz="787"/>
            </a:lvl7pPr>
            <a:lvl8pPr marL="2519675" indent="0">
              <a:buNone/>
              <a:defRPr sz="787"/>
            </a:lvl8pPr>
            <a:lvl9pPr marL="2879628" indent="0">
              <a:buNone/>
              <a:defRPr sz="78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D093BBF-2ACE-4AEA-813E-33ECB5E085C0}" type="datetimeFigureOut">
              <a:rPr kumimoji="1" lang="ja-JP" altLang="en-US" smtClean="0"/>
              <a:t>2023/2/20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4A3E17E-0A0E-4A90-B8D0-5962270B9370}" type="slidenum">
              <a:rPr kumimoji="1" lang="ja-JP" altLang="en-US" smtClean="0"/>
              <a:t>‹#›</a:t>
            </a:fld>
            <a:endParaRPr kumimoji="1" lang="ja-JP" altLang="en-US"/>
          </a:p>
        </p:txBody>
      </p:sp>
    </p:spTree>
    <p:extLst>
      <p:ext uri="{BB962C8B-B14F-4D97-AF65-F5344CB8AC3E}">
        <p14:creationId xmlns:p14="http://schemas.microsoft.com/office/powerpoint/2010/main" val="3143828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95890" y="672042"/>
            <a:ext cx="2321966" cy="2352146"/>
          </a:xfrm>
        </p:spPr>
        <p:txBody>
          <a:bodyPr anchor="b"/>
          <a:lstStyle>
            <a:lvl1pPr>
              <a:defRPr sz="2519"/>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060646" y="1451426"/>
            <a:ext cx="3644652" cy="7163777"/>
          </a:xfrm>
        </p:spPr>
        <p:txBody>
          <a:bodyPr anchor="t"/>
          <a:lstStyle>
            <a:lvl1pPr marL="0" indent="0">
              <a:buNone/>
              <a:defRPr sz="2519"/>
            </a:lvl1pPr>
            <a:lvl2pPr marL="359954" indent="0">
              <a:buNone/>
              <a:defRPr sz="2204"/>
            </a:lvl2pPr>
            <a:lvl3pPr marL="719907" indent="0">
              <a:buNone/>
              <a:defRPr sz="1890"/>
            </a:lvl3pPr>
            <a:lvl4pPr marL="1079861" indent="0">
              <a:buNone/>
              <a:defRPr sz="1575"/>
            </a:lvl4pPr>
            <a:lvl5pPr marL="1439814" indent="0">
              <a:buNone/>
              <a:defRPr sz="1575"/>
            </a:lvl5pPr>
            <a:lvl6pPr marL="1799768" indent="0">
              <a:buNone/>
              <a:defRPr sz="1575"/>
            </a:lvl6pPr>
            <a:lvl7pPr marL="2159721" indent="0">
              <a:buNone/>
              <a:defRPr sz="1575"/>
            </a:lvl7pPr>
            <a:lvl8pPr marL="2519675" indent="0">
              <a:buNone/>
              <a:defRPr sz="1575"/>
            </a:lvl8pPr>
            <a:lvl9pPr marL="2879628" indent="0">
              <a:buNone/>
              <a:defRPr sz="1575"/>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95890" y="3024188"/>
            <a:ext cx="2321966" cy="5602681"/>
          </a:xfrm>
        </p:spPr>
        <p:txBody>
          <a:bodyPr/>
          <a:lstStyle>
            <a:lvl1pPr marL="0" indent="0">
              <a:buNone/>
              <a:defRPr sz="1260"/>
            </a:lvl1pPr>
            <a:lvl2pPr marL="359954" indent="0">
              <a:buNone/>
              <a:defRPr sz="1102"/>
            </a:lvl2pPr>
            <a:lvl3pPr marL="719907" indent="0">
              <a:buNone/>
              <a:defRPr sz="945"/>
            </a:lvl3pPr>
            <a:lvl4pPr marL="1079861" indent="0">
              <a:buNone/>
              <a:defRPr sz="787"/>
            </a:lvl4pPr>
            <a:lvl5pPr marL="1439814" indent="0">
              <a:buNone/>
              <a:defRPr sz="787"/>
            </a:lvl5pPr>
            <a:lvl6pPr marL="1799768" indent="0">
              <a:buNone/>
              <a:defRPr sz="787"/>
            </a:lvl6pPr>
            <a:lvl7pPr marL="2159721" indent="0">
              <a:buNone/>
              <a:defRPr sz="787"/>
            </a:lvl7pPr>
            <a:lvl8pPr marL="2519675" indent="0">
              <a:buNone/>
              <a:defRPr sz="787"/>
            </a:lvl8pPr>
            <a:lvl9pPr marL="2879628" indent="0">
              <a:buNone/>
              <a:defRPr sz="78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D093BBF-2ACE-4AEA-813E-33ECB5E085C0}" type="datetimeFigureOut">
              <a:rPr kumimoji="1" lang="ja-JP" altLang="en-US" smtClean="0"/>
              <a:t>2023/2/20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4A3E17E-0A0E-4A90-B8D0-5962270B9370}" type="slidenum">
              <a:rPr kumimoji="1" lang="ja-JP" altLang="en-US" smtClean="0"/>
              <a:t>‹#›</a:t>
            </a:fld>
            <a:endParaRPr kumimoji="1" lang="ja-JP" altLang="en-US"/>
          </a:p>
        </p:txBody>
      </p:sp>
    </p:spTree>
    <p:extLst>
      <p:ext uri="{BB962C8B-B14F-4D97-AF65-F5344CB8AC3E}">
        <p14:creationId xmlns:p14="http://schemas.microsoft.com/office/powerpoint/2010/main" val="2132455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4953" y="536702"/>
            <a:ext cx="6209407" cy="1948455"/>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94953" y="2683500"/>
            <a:ext cx="6209407" cy="639606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94953" y="9343248"/>
            <a:ext cx="1619845" cy="536700"/>
          </a:xfrm>
          <a:prstGeom prst="rect">
            <a:avLst/>
          </a:prstGeom>
        </p:spPr>
        <p:txBody>
          <a:bodyPr vert="horz" lIns="91440" tIns="45720" rIns="91440" bIns="45720" rtlCol="0" anchor="ctr"/>
          <a:lstStyle>
            <a:lvl1pPr algn="l">
              <a:defRPr sz="945">
                <a:solidFill>
                  <a:schemeClr val="tx1">
                    <a:tint val="75000"/>
                  </a:schemeClr>
                </a:solidFill>
              </a:defRPr>
            </a:lvl1pPr>
          </a:lstStyle>
          <a:p>
            <a:fld id="{3D093BBF-2ACE-4AEA-813E-33ECB5E085C0}" type="datetimeFigureOut">
              <a:rPr kumimoji="1" lang="ja-JP" altLang="en-US" smtClean="0"/>
              <a:t>2023/2/20</a:t>
            </a:fld>
            <a:endParaRPr kumimoji="1" lang="ja-JP" altLang="en-US"/>
          </a:p>
        </p:txBody>
      </p:sp>
      <p:sp>
        <p:nvSpPr>
          <p:cNvPr id="5" name="Footer Placeholder 4"/>
          <p:cNvSpPr>
            <a:spLocks noGrp="1"/>
          </p:cNvSpPr>
          <p:nvPr>
            <p:ph type="ftr" sz="quarter" idx="3"/>
          </p:nvPr>
        </p:nvSpPr>
        <p:spPr>
          <a:xfrm>
            <a:off x="2384773" y="9343248"/>
            <a:ext cx="2429768" cy="536700"/>
          </a:xfrm>
          <a:prstGeom prst="rect">
            <a:avLst/>
          </a:prstGeom>
        </p:spPr>
        <p:txBody>
          <a:bodyPr vert="horz" lIns="91440" tIns="45720" rIns="91440" bIns="45720" rtlCol="0" anchor="ctr"/>
          <a:lstStyle>
            <a:lvl1pPr algn="ctr">
              <a:defRPr sz="945">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5084515" y="9343248"/>
            <a:ext cx="1619845" cy="536700"/>
          </a:xfrm>
          <a:prstGeom prst="rect">
            <a:avLst/>
          </a:prstGeom>
        </p:spPr>
        <p:txBody>
          <a:bodyPr vert="horz" lIns="91440" tIns="45720" rIns="91440" bIns="45720" rtlCol="0" anchor="ctr"/>
          <a:lstStyle>
            <a:lvl1pPr algn="r">
              <a:defRPr sz="945">
                <a:solidFill>
                  <a:schemeClr val="tx1">
                    <a:tint val="75000"/>
                  </a:schemeClr>
                </a:solidFill>
              </a:defRPr>
            </a:lvl1pPr>
          </a:lstStyle>
          <a:p>
            <a:fld id="{44A3E17E-0A0E-4A90-B8D0-5962270B9370}" type="slidenum">
              <a:rPr kumimoji="1" lang="ja-JP" altLang="en-US" smtClean="0"/>
              <a:t>‹#›</a:t>
            </a:fld>
            <a:endParaRPr kumimoji="1" lang="ja-JP" altLang="en-US"/>
          </a:p>
        </p:txBody>
      </p:sp>
    </p:spTree>
    <p:extLst>
      <p:ext uri="{BB962C8B-B14F-4D97-AF65-F5344CB8AC3E}">
        <p14:creationId xmlns:p14="http://schemas.microsoft.com/office/powerpoint/2010/main" val="3045282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19907" rtl="0" eaLnBrk="1" latinLnBrk="0" hangingPunct="1">
        <a:lnSpc>
          <a:spcPct val="90000"/>
        </a:lnSpc>
        <a:spcBef>
          <a:spcPct val="0"/>
        </a:spcBef>
        <a:buNone/>
        <a:defRPr kumimoji="1" sz="3464" kern="1200">
          <a:solidFill>
            <a:schemeClr val="tx1"/>
          </a:solidFill>
          <a:latin typeface="+mj-lt"/>
          <a:ea typeface="+mj-ea"/>
          <a:cs typeface="+mj-cs"/>
        </a:defRPr>
      </a:lvl1pPr>
    </p:titleStyle>
    <p:bodyStyle>
      <a:lvl1pPr marL="179977" indent="-179977" algn="l" defTabSz="719907" rtl="0" eaLnBrk="1" latinLnBrk="0" hangingPunct="1">
        <a:lnSpc>
          <a:spcPct val="90000"/>
        </a:lnSpc>
        <a:spcBef>
          <a:spcPts val="787"/>
        </a:spcBef>
        <a:buFont typeface="Arial" panose="020B0604020202020204" pitchFamily="34" charset="0"/>
        <a:buChar char="•"/>
        <a:defRPr kumimoji="1" sz="2204" kern="1200">
          <a:solidFill>
            <a:schemeClr val="tx1"/>
          </a:solidFill>
          <a:latin typeface="+mn-lt"/>
          <a:ea typeface="+mn-ea"/>
          <a:cs typeface="+mn-cs"/>
        </a:defRPr>
      </a:lvl1pPr>
      <a:lvl2pPr marL="539930" indent="-179977" algn="l" defTabSz="719907" rtl="0" eaLnBrk="1" latinLnBrk="0" hangingPunct="1">
        <a:lnSpc>
          <a:spcPct val="90000"/>
        </a:lnSpc>
        <a:spcBef>
          <a:spcPts val="394"/>
        </a:spcBef>
        <a:buFont typeface="Arial" panose="020B0604020202020204" pitchFamily="34" charset="0"/>
        <a:buChar char="•"/>
        <a:defRPr kumimoji="1" sz="1890" kern="1200">
          <a:solidFill>
            <a:schemeClr val="tx1"/>
          </a:solidFill>
          <a:latin typeface="+mn-lt"/>
          <a:ea typeface="+mn-ea"/>
          <a:cs typeface="+mn-cs"/>
        </a:defRPr>
      </a:lvl2pPr>
      <a:lvl3pPr marL="899884" indent="-179977" algn="l" defTabSz="719907" rtl="0" eaLnBrk="1" latinLnBrk="0" hangingPunct="1">
        <a:lnSpc>
          <a:spcPct val="90000"/>
        </a:lnSpc>
        <a:spcBef>
          <a:spcPts val="394"/>
        </a:spcBef>
        <a:buFont typeface="Arial" panose="020B0604020202020204" pitchFamily="34" charset="0"/>
        <a:buChar char="•"/>
        <a:defRPr kumimoji="1" sz="1575" kern="1200">
          <a:solidFill>
            <a:schemeClr val="tx1"/>
          </a:solidFill>
          <a:latin typeface="+mn-lt"/>
          <a:ea typeface="+mn-ea"/>
          <a:cs typeface="+mn-cs"/>
        </a:defRPr>
      </a:lvl3pPr>
      <a:lvl4pPr marL="1259837" indent="-179977" algn="l" defTabSz="719907" rtl="0" eaLnBrk="1" latinLnBrk="0" hangingPunct="1">
        <a:lnSpc>
          <a:spcPct val="90000"/>
        </a:lnSpc>
        <a:spcBef>
          <a:spcPts val="394"/>
        </a:spcBef>
        <a:buFont typeface="Arial" panose="020B0604020202020204" pitchFamily="34" charset="0"/>
        <a:buChar char="•"/>
        <a:defRPr kumimoji="1" sz="1417" kern="1200">
          <a:solidFill>
            <a:schemeClr val="tx1"/>
          </a:solidFill>
          <a:latin typeface="+mn-lt"/>
          <a:ea typeface="+mn-ea"/>
          <a:cs typeface="+mn-cs"/>
        </a:defRPr>
      </a:lvl4pPr>
      <a:lvl5pPr marL="1619791" indent="-179977" algn="l" defTabSz="719907" rtl="0" eaLnBrk="1" latinLnBrk="0" hangingPunct="1">
        <a:lnSpc>
          <a:spcPct val="90000"/>
        </a:lnSpc>
        <a:spcBef>
          <a:spcPts val="394"/>
        </a:spcBef>
        <a:buFont typeface="Arial" panose="020B0604020202020204" pitchFamily="34" charset="0"/>
        <a:buChar char="•"/>
        <a:defRPr kumimoji="1" sz="1417" kern="1200">
          <a:solidFill>
            <a:schemeClr val="tx1"/>
          </a:solidFill>
          <a:latin typeface="+mn-lt"/>
          <a:ea typeface="+mn-ea"/>
          <a:cs typeface="+mn-cs"/>
        </a:defRPr>
      </a:lvl5pPr>
      <a:lvl6pPr marL="1979745" indent="-179977" algn="l" defTabSz="719907" rtl="0" eaLnBrk="1" latinLnBrk="0" hangingPunct="1">
        <a:lnSpc>
          <a:spcPct val="90000"/>
        </a:lnSpc>
        <a:spcBef>
          <a:spcPts val="394"/>
        </a:spcBef>
        <a:buFont typeface="Arial" panose="020B0604020202020204" pitchFamily="34" charset="0"/>
        <a:buChar char="•"/>
        <a:defRPr kumimoji="1" sz="1417" kern="1200">
          <a:solidFill>
            <a:schemeClr val="tx1"/>
          </a:solidFill>
          <a:latin typeface="+mn-lt"/>
          <a:ea typeface="+mn-ea"/>
          <a:cs typeface="+mn-cs"/>
        </a:defRPr>
      </a:lvl6pPr>
      <a:lvl7pPr marL="2339698" indent="-179977" algn="l" defTabSz="719907" rtl="0" eaLnBrk="1" latinLnBrk="0" hangingPunct="1">
        <a:lnSpc>
          <a:spcPct val="90000"/>
        </a:lnSpc>
        <a:spcBef>
          <a:spcPts val="394"/>
        </a:spcBef>
        <a:buFont typeface="Arial" panose="020B0604020202020204" pitchFamily="34" charset="0"/>
        <a:buChar char="•"/>
        <a:defRPr kumimoji="1" sz="1417" kern="1200">
          <a:solidFill>
            <a:schemeClr val="tx1"/>
          </a:solidFill>
          <a:latin typeface="+mn-lt"/>
          <a:ea typeface="+mn-ea"/>
          <a:cs typeface="+mn-cs"/>
        </a:defRPr>
      </a:lvl7pPr>
      <a:lvl8pPr marL="2699652" indent="-179977" algn="l" defTabSz="719907" rtl="0" eaLnBrk="1" latinLnBrk="0" hangingPunct="1">
        <a:lnSpc>
          <a:spcPct val="90000"/>
        </a:lnSpc>
        <a:spcBef>
          <a:spcPts val="394"/>
        </a:spcBef>
        <a:buFont typeface="Arial" panose="020B0604020202020204" pitchFamily="34" charset="0"/>
        <a:buChar char="•"/>
        <a:defRPr kumimoji="1" sz="1417" kern="1200">
          <a:solidFill>
            <a:schemeClr val="tx1"/>
          </a:solidFill>
          <a:latin typeface="+mn-lt"/>
          <a:ea typeface="+mn-ea"/>
          <a:cs typeface="+mn-cs"/>
        </a:defRPr>
      </a:lvl8pPr>
      <a:lvl9pPr marL="3059605" indent="-179977" algn="l" defTabSz="719907" rtl="0" eaLnBrk="1" latinLnBrk="0" hangingPunct="1">
        <a:lnSpc>
          <a:spcPct val="90000"/>
        </a:lnSpc>
        <a:spcBef>
          <a:spcPts val="394"/>
        </a:spcBef>
        <a:buFont typeface="Arial" panose="020B0604020202020204" pitchFamily="34" charset="0"/>
        <a:buChar char="•"/>
        <a:defRPr kumimoji="1" sz="1417" kern="1200">
          <a:solidFill>
            <a:schemeClr val="tx1"/>
          </a:solidFill>
          <a:latin typeface="+mn-lt"/>
          <a:ea typeface="+mn-ea"/>
          <a:cs typeface="+mn-cs"/>
        </a:defRPr>
      </a:lvl9pPr>
    </p:bodyStyle>
    <p:otherStyle>
      <a:defPPr>
        <a:defRPr lang="en-US"/>
      </a:defPPr>
      <a:lvl1pPr marL="0" algn="l" defTabSz="719907" rtl="0" eaLnBrk="1" latinLnBrk="0" hangingPunct="1">
        <a:defRPr kumimoji="1" sz="1417" kern="1200">
          <a:solidFill>
            <a:schemeClr val="tx1"/>
          </a:solidFill>
          <a:latin typeface="+mn-lt"/>
          <a:ea typeface="+mn-ea"/>
          <a:cs typeface="+mn-cs"/>
        </a:defRPr>
      </a:lvl1pPr>
      <a:lvl2pPr marL="359954" algn="l" defTabSz="719907" rtl="0" eaLnBrk="1" latinLnBrk="0" hangingPunct="1">
        <a:defRPr kumimoji="1" sz="1417" kern="1200">
          <a:solidFill>
            <a:schemeClr val="tx1"/>
          </a:solidFill>
          <a:latin typeface="+mn-lt"/>
          <a:ea typeface="+mn-ea"/>
          <a:cs typeface="+mn-cs"/>
        </a:defRPr>
      </a:lvl2pPr>
      <a:lvl3pPr marL="719907" algn="l" defTabSz="719907" rtl="0" eaLnBrk="1" latinLnBrk="0" hangingPunct="1">
        <a:defRPr kumimoji="1" sz="1417" kern="1200">
          <a:solidFill>
            <a:schemeClr val="tx1"/>
          </a:solidFill>
          <a:latin typeface="+mn-lt"/>
          <a:ea typeface="+mn-ea"/>
          <a:cs typeface="+mn-cs"/>
        </a:defRPr>
      </a:lvl3pPr>
      <a:lvl4pPr marL="1079861" algn="l" defTabSz="719907" rtl="0" eaLnBrk="1" latinLnBrk="0" hangingPunct="1">
        <a:defRPr kumimoji="1" sz="1417" kern="1200">
          <a:solidFill>
            <a:schemeClr val="tx1"/>
          </a:solidFill>
          <a:latin typeface="+mn-lt"/>
          <a:ea typeface="+mn-ea"/>
          <a:cs typeface="+mn-cs"/>
        </a:defRPr>
      </a:lvl4pPr>
      <a:lvl5pPr marL="1439814" algn="l" defTabSz="719907" rtl="0" eaLnBrk="1" latinLnBrk="0" hangingPunct="1">
        <a:defRPr kumimoji="1" sz="1417" kern="1200">
          <a:solidFill>
            <a:schemeClr val="tx1"/>
          </a:solidFill>
          <a:latin typeface="+mn-lt"/>
          <a:ea typeface="+mn-ea"/>
          <a:cs typeface="+mn-cs"/>
        </a:defRPr>
      </a:lvl5pPr>
      <a:lvl6pPr marL="1799768" algn="l" defTabSz="719907" rtl="0" eaLnBrk="1" latinLnBrk="0" hangingPunct="1">
        <a:defRPr kumimoji="1" sz="1417" kern="1200">
          <a:solidFill>
            <a:schemeClr val="tx1"/>
          </a:solidFill>
          <a:latin typeface="+mn-lt"/>
          <a:ea typeface="+mn-ea"/>
          <a:cs typeface="+mn-cs"/>
        </a:defRPr>
      </a:lvl6pPr>
      <a:lvl7pPr marL="2159721" algn="l" defTabSz="719907" rtl="0" eaLnBrk="1" latinLnBrk="0" hangingPunct="1">
        <a:defRPr kumimoji="1" sz="1417" kern="1200">
          <a:solidFill>
            <a:schemeClr val="tx1"/>
          </a:solidFill>
          <a:latin typeface="+mn-lt"/>
          <a:ea typeface="+mn-ea"/>
          <a:cs typeface="+mn-cs"/>
        </a:defRPr>
      </a:lvl7pPr>
      <a:lvl8pPr marL="2519675" algn="l" defTabSz="719907" rtl="0" eaLnBrk="1" latinLnBrk="0" hangingPunct="1">
        <a:defRPr kumimoji="1" sz="1417" kern="1200">
          <a:solidFill>
            <a:schemeClr val="tx1"/>
          </a:solidFill>
          <a:latin typeface="+mn-lt"/>
          <a:ea typeface="+mn-ea"/>
          <a:cs typeface="+mn-cs"/>
        </a:defRPr>
      </a:lvl8pPr>
      <a:lvl9pPr marL="2879628" algn="l" defTabSz="719907" rtl="0" eaLnBrk="1" latinLnBrk="0" hangingPunct="1">
        <a:defRPr kumimoji="1" sz="141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9.jpeg"/><Relationship Id="rId18" Type="http://schemas.openxmlformats.org/officeDocument/2006/relationships/image" Target="../media/image13.jpeg"/><Relationship Id="rId26" Type="http://schemas.microsoft.com/office/2007/relationships/hdphoto" Target="../media/hdphoto6.wdp"/><Relationship Id="rId3" Type="http://schemas.openxmlformats.org/officeDocument/2006/relationships/image" Target="../media/image2.png"/><Relationship Id="rId21" Type="http://schemas.openxmlformats.org/officeDocument/2006/relationships/image" Target="../media/image15.jpeg"/><Relationship Id="rId7" Type="http://schemas.openxmlformats.org/officeDocument/2006/relationships/image" Target="../media/image4.jpeg"/><Relationship Id="rId12" Type="http://schemas.microsoft.com/office/2007/relationships/hdphoto" Target="../media/hdphoto3.wdp"/><Relationship Id="rId17" Type="http://schemas.openxmlformats.org/officeDocument/2006/relationships/image" Target="../media/image12.jpeg"/><Relationship Id="rId25" Type="http://schemas.openxmlformats.org/officeDocument/2006/relationships/image" Target="../media/image19.png"/><Relationship Id="rId2" Type="http://schemas.openxmlformats.org/officeDocument/2006/relationships/image" Target="../media/image1.png"/><Relationship Id="rId16" Type="http://schemas.openxmlformats.org/officeDocument/2006/relationships/image" Target="../media/image11.jpeg"/><Relationship Id="rId20" Type="http://schemas.microsoft.com/office/2007/relationships/hdphoto" Target="../media/hdphoto5.wdp"/><Relationship Id="rId29" Type="http://schemas.openxmlformats.org/officeDocument/2006/relationships/image" Target="../media/image22.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8.png"/><Relationship Id="rId24" Type="http://schemas.openxmlformats.org/officeDocument/2006/relationships/image" Target="../media/image18.png"/><Relationship Id="rId5" Type="http://schemas.openxmlformats.org/officeDocument/2006/relationships/image" Target="../media/image3.png"/><Relationship Id="rId15" Type="http://schemas.microsoft.com/office/2007/relationships/hdphoto" Target="../media/hdphoto4.wdp"/><Relationship Id="rId23" Type="http://schemas.openxmlformats.org/officeDocument/2006/relationships/image" Target="../media/image17.jpeg"/><Relationship Id="rId28" Type="http://schemas.openxmlformats.org/officeDocument/2006/relationships/image" Target="../media/image21.png"/><Relationship Id="rId10" Type="http://schemas.openxmlformats.org/officeDocument/2006/relationships/image" Target="../media/image7.jpeg"/><Relationship Id="rId19" Type="http://schemas.openxmlformats.org/officeDocument/2006/relationships/image" Target="../media/image14.png"/><Relationship Id="rId31" Type="http://schemas.microsoft.com/office/2007/relationships/hdphoto" Target="../media/hdphoto7.wdp"/><Relationship Id="rId4" Type="http://schemas.microsoft.com/office/2007/relationships/hdphoto" Target="../media/hdphoto1.wdp"/><Relationship Id="rId9" Type="http://schemas.openxmlformats.org/officeDocument/2006/relationships/image" Target="../media/image6.jpeg"/><Relationship Id="rId14" Type="http://schemas.openxmlformats.org/officeDocument/2006/relationships/image" Target="../media/image10.png"/><Relationship Id="rId22" Type="http://schemas.openxmlformats.org/officeDocument/2006/relationships/image" Target="../media/image16.jpeg"/><Relationship Id="rId27" Type="http://schemas.openxmlformats.org/officeDocument/2006/relationships/image" Target="../media/image20.png"/><Relationship Id="rId30"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png"/><Relationship Id="rId18" Type="http://schemas.openxmlformats.org/officeDocument/2006/relationships/image" Target="../media/image38.png"/><Relationship Id="rId26" Type="http://schemas.openxmlformats.org/officeDocument/2006/relationships/image" Target="../media/image44.jpeg"/><Relationship Id="rId3" Type="http://schemas.openxmlformats.org/officeDocument/2006/relationships/image" Target="../media/image25.png"/><Relationship Id="rId21" Type="http://schemas.openxmlformats.org/officeDocument/2006/relationships/image" Target="../media/image40.jpeg"/><Relationship Id="rId7" Type="http://schemas.openxmlformats.org/officeDocument/2006/relationships/image" Target="../media/image28.png"/><Relationship Id="rId12" Type="http://schemas.openxmlformats.org/officeDocument/2006/relationships/image" Target="../media/image33.jpeg"/><Relationship Id="rId17" Type="http://schemas.microsoft.com/office/2007/relationships/hdphoto" Target="../media/hdphoto9.wdp"/><Relationship Id="rId25" Type="http://schemas.microsoft.com/office/2007/relationships/hdphoto" Target="../media/hdphoto11.wdp"/><Relationship Id="rId2" Type="http://schemas.openxmlformats.org/officeDocument/2006/relationships/image" Target="../media/image24.png"/><Relationship Id="rId16" Type="http://schemas.openxmlformats.org/officeDocument/2006/relationships/image" Target="../media/image37.png"/><Relationship Id="rId20" Type="http://schemas.microsoft.com/office/2007/relationships/hdphoto" Target="../media/hdphoto10.wdp"/><Relationship Id="rId1" Type="http://schemas.openxmlformats.org/officeDocument/2006/relationships/slideLayout" Target="../slideLayouts/slideLayout7.xml"/><Relationship Id="rId6" Type="http://schemas.microsoft.com/office/2007/relationships/hdphoto" Target="../media/hdphoto8.wdp"/><Relationship Id="rId11" Type="http://schemas.openxmlformats.org/officeDocument/2006/relationships/image" Target="../media/image32.png"/><Relationship Id="rId24" Type="http://schemas.openxmlformats.org/officeDocument/2006/relationships/image" Target="../media/image43.png"/><Relationship Id="rId5" Type="http://schemas.openxmlformats.org/officeDocument/2006/relationships/image" Target="../media/image27.png"/><Relationship Id="rId15" Type="http://schemas.openxmlformats.org/officeDocument/2006/relationships/image" Target="../media/image36.png"/><Relationship Id="rId23" Type="http://schemas.openxmlformats.org/officeDocument/2006/relationships/image" Target="../media/image42.jpeg"/><Relationship Id="rId28" Type="http://schemas.openxmlformats.org/officeDocument/2006/relationships/image" Target="../media/image46.jpeg"/><Relationship Id="rId10" Type="http://schemas.openxmlformats.org/officeDocument/2006/relationships/image" Target="../media/image31.jpeg"/><Relationship Id="rId19" Type="http://schemas.openxmlformats.org/officeDocument/2006/relationships/image" Target="../media/image39.png"/><Relationship Id="rId4" Type="http://schemas.openxmlformats.org/officeDocument/2006/relationships/image" Target="../media/image26.jpeg"/><Relationship Id="rId9" Type="http://schemas.openxmlformats.org/officeDocument/2006/relationships/image" Target="../media/image30.gif"/><Relationship Id="rId14" Type="http://schemas.openxmlformats.org/officeDocument/2006/relationships/image" Target="../media/image35.png"/><Relationship Id="rId22" Type="http://schemas.openxmlformats.org/officeDocument/2006/relationships/image" Target="../media/image41.jpeg"/><Relationship Id="rId27" Type="http://schemas.openxmlformats.org/officeDocument/2006/relationships/image" Target="../media/image4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1">
            <a:extLst>
              <a:ext uri="{FF2B5EF4-FFF2-40B4-BE49-F238E27FC236}">
                <a16:creationId xmlns:a16="http://schemas.microsoft.com/office/drawing/2014/main" id="{22E36603-479E-4D8F-B00E-7C0755432026}"/>
              </a:ext>
            </a:extLst>
          </p:cNvPr>
          <p:cNvSpPr txBox="1">
            <a:spLocks noChangeArrowheads="1"/>
          </p:cNvSpPr>
          <p:nvPr/>
        </p:nvSpPr>
        <p:spPr bwMode="auto">
          <a:xfrm>
            <a:off x="1613687" y="36525"/>
            <a:ext cx="3971925" cy="156146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lvl1pPr indent="139700"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698500" defTabSz="914400" eaLnBrk="0" fontAlgn="base" latinLnBrk="0" hangingPunct="0">
              <a:lnSpc>
                <a:spcPct val="100000"/>
              </a:lnSpc>
              <a:spcBef>
                <a:spcPct val="0"/>
              </a:spcBef>
              <a:spcAft>
                <a:spcPct val="0"/>
              </a:spcAft>
              <a:buClrTx/>
              <a:buSzTx/>
              <a:buFontTx/>
              <a:buNone/>
              <a:tabLst/>
              <a:defRPr/>
            </a:pPr>
            <a:endParaRPr kumimoji="0" lang="en-US" altLang="ja-JP" sz="1100" b="0" i="0" u="none" strike="noStrike" kern="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0" marR="0" lvl="0" indent="698500" defTabSz="914400" eaLnBrk="0" fontAlgn="base" latinLnBrk="0" hangingPunct="0">
              <a:lnSpc>
                <a:spcPct val="100000"/>
              </a:lnSpc>
              <a:spcBef>
                <a:spcPct val="0"/>
              </a:spcBef>
              <a:spcAft>
                <a:spcPct val="0"/>
              </a:spcAft>
              <a:buClrTx/>
              <a:buSzTx/>
              <a:buFontTx/>
              <a:buNone/>
              <a:tabLst/>
              <a:defRPr/>
            </a:pPr>
            <a:endParaRPr kumimoji="0" lang="en-US" altLang="ja-JP" sz="1100" b="0" i="0" u="none" strike="noStrike" kern="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0" marR="0" lvl="0" indent="698500" defTabSz="914400" eaLnBrk="0" fontAlgn="base" latinLnBrk="0" hangingPunct="0">
              <a:lnSpc>
                <a:spcPct val="100000"/>
              </a:lnSpc>
              <a:spcBef>
                <a:spcPct val="0"/>
              </a:spcBef>
              <a:spcAft>
                <a:spcPct val="0"/>
              </a:spcAft>
              <a:buClrTx/>
              <a:buSzTx/>
              <a:buFontTx/>
              <a:buNone/>
              <a:tabLst/>
              <a:defRPr/>
            </a:pPr>
            <a:endParaRPr kumimoji="0" lang="en-US" altLang="ja-JP" sz="1100" b="0" i="0" u="none" strike="noStrike" kern="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0" marR="0" lvl="0" indent="698500" defTabSz="914400" eaLnBrk="0" fontAlgn="base" latinLnBrk="0" hangingPunct="0">
              <a:lnSpc>
                <a:spcPct val="100000"/>
              </a:lnSpc>
              <a:spcBef>
                <a:spcPct val="0"/>
              </a:spcBef>
              <a:spcAft>
                <a:spcPct val="0"/>
              </a:spcAft>
              <a:buClrTx/>
              <a:buSzTx/>
              <a:buFontTx/>
              <a:buNone/>
              <a:tabLst/>
              <a:defRPr/>
            </a:pPr>
            <a:r>
              <a:rPr kumimoji="0" lang="ja-JP" altLang="ja-JP" sz="1100" b="0" i="0" u="none" strike="noStrike" kern="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令和</a:t>
            </a:r>
            <a:r>
              <a:rPr lang="en-US" altLang="ja-JP" sz="1300" b="1" kern="0" dirty="0">
                <a:solidFill>
                  <a:prstClr val="black"/>
                </a:solidFill>
                <a:latin typeface="HG丸ｺﾞｼｯｸM-PRO" panose="020F0600000000000000" pitchFamily="50" charset="-128"/>
                <a:ea typeface="HG丸ｺﾞｼｯｸM-PRO" panose="020F0600000000000000" pitchFamily="50" charset="-128"/>
                <a:cs typeface="Times New Roman" panose="02020603050405020304" pitchFamily="18" charset="0"/>
              </a:rPr>
              <a:t>5</a:t>
            </a:r>
            <a:r>
              <a:rPr kumimoji="0" lang="ja-JP" altLang="en-US" sz="1100" b="0" i="0" u="none" strike="noStrike" kern="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年</a:t>
            </a:r>
            <a:r>
              <a:rPr kumimoji="0" lang="ja-JP" altLang="en-US" sz="1300" b="1" i="0" u="none" strike="noStrike" kern="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２</a:t>
            </a:r>
            <a:r>
              <a:rPr kumimoji="0" lang="ja-JP" altLang="en-US" sz="1100" b="0" i="0" u="none" strike="noStrike" kern="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月</a:t>
            </a:r>
            <a:r>
              <a:rPr kumimoji="0" lang="ja-JP" altLang="en-US" sz="1300" b="1" i="0" u="none" strike="noStrike" kern="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２５</a:t>
            </a:r>
            <a:r>
              <a:rPr kumimoji="0" lang="ja-JP" altLang="en-US" sz="1100" b="0" i="0" u="none" strike="noStrike" kern="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日発行</a:t>
            </a:r>
            <a:r>
              <a:rPr kumimoji="0" lang="ja-JP" altLang="en-US" sz="1300" b="0" i="0" u="none" strike="noStrike" kern="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kumimoji="0" lang="en-US" altLang="ja-JP" sz="1100" b="0" i="0" u="none" strike="noStrike" kern="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No.</a:t>
            </a:r>
            <a:r>
              <a:rPr kumimoji="0" lang="ja-JP" altLang="en-US" sz="1300" b="1" i="0" u="none" strike="noStrike" kern="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１</a:t>
            </a:r>
            <a:r>
              <a:rPr kumimoji="0" lang="en-US" altLang="ja-JP" sz="1300" b="1" i="0" u="none" strike="noStrike" kern="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1</a:t>
            </a:r>
            <a:r>
              <a:rPr kumimoji="0" lang="ja-JP" altLang="en-US" sz="1300" b="1" i="0" u="none" strike="noStrike" kern="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４</a:t>
            </a:r>
            <a:r>
              <a:rPr kumimoji="0" lang="ja-JP" altLang="en-US" sz="1300" b="0" i="0" u="none" strike="noStrike" kern="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a:t>
            </a:r>
            <a:endParaRPr kumimoji="0" lang="ja-JP" altLang="en-US" sz="1500" b="0" i="0" u="none" strike="noStrike" kern="0" cap="none" spc="0" normalizeH="0" baseline="0" noProof="0" dirty="0">
              <a:ln>
                <a:noFill/>
              </a:ln>
              <a:solidFill>
                <a:prstClr val="black"/>
              </a:solidFill>
              <a:effectLst/>
              <a:uLnTx/>
              <a:uFillTx/>
              <a:latin typeface="Arial" panose="020B0604020202020204" pitchFamily="34" charset="0"/>
            </a:endParaRPr>
          </a:p>
          <a:p>
            <a:pPr marL="0" marR="0" lvl="0" indent="139700" defTabSz="91440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住　所　：鳥取市河原町曳田１８６－２１</a:t>
            </a:r>
            <a:endParaRPr kumimoji="0" lang="ja-JP" altLang="en-US" sz="1500" b="0" i="0" u="none" strike="noStrike" kern="0" cap="none" spc="0" normalizeH="0" baseline="0" noProof="0" dirty="0">
              <a:ln>
                <a:noFill/>
              </a:ln>
              <a:solidFill>
                <a:prstClr val="black"/>
              </a:solidFill>
              <a:effectLst/>
              <a:uLnTx/>
              <a:uFillTx/>
              <a:latin typeface="Arial" panose="020B0604020202020204" pitchFamily="34" charset="0"/>
            </a:endParaRPr>
          </a:p>
          <a:p>
            <a:pPr marL="0" marR="0" lvl="0" indent="139700" defTabSz="91440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ＴＥＬ：８５－２９５１　／　ＦＡＸ：８５－２９５２</a:t>
            </a:r>
            <a:endParaRPr kumimoji="0" lang="ja-JP" altLang="en-US" sz="1500" b="0" i="0" u="none" strike="noStrike" kern="0" cap="none" spc="0" normalizeH="0" baseline="0" noProof="0" dirty="0">
              <a:ln>
                <a:noFill/>
              </a:ln>
              <a:solidFill>
                <a:prstClr val="black"/>
              </a:solidFill>
              <a:effectLst/>
              <a:uLnTx/>
              <a:uFillTx/>
              <a:latin typeface="Arial" panose="020B0604020202020204" pitchFamily="34" charset="0"/>
            </a:endParaRPr>
          </a:p>
          <a:p>
            <a:pPr marL="0" marR="0" lvl="0" indent="139700" defTabSz="91440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開館時間：午前８時３０分～午後５時</a:t>
            </a:r>
            <a:endParaRPr kumimoji="0" lang="ja-JP" altLang="en-US" sz="1500" b="0" i="0" u="none" strike="noStrike" kern="0" cap="none" spc="0" normalizeH="0" baseline="0" noProof="0" dirty="0">
              <a:ln>
                <a:noFill/>
              </a:ln>
              <a:solidFill>
                <a:prstClr val="black"/>
              </a:solidFill>
              <a:effectLst/>
              <a:uLnTx/>
              <a:uFillTx/>
              <a:latin typeface="Arial" panose="020B0604020202020204" pitchFamily="34" charset="0"/>
            </a:endParaRPr>
          </a:p>
          <a:p>
            <a:pPr marL="0" marR="0" lvl="0" indent="139700" defTabSz="91440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メールアドレス：</a:t>
            </a:r>
            <a:r>
              <a:rPr kumimoji="0" lang="en-US" altLang="ja-JP" sz="1100" b="0" i="0" u="none" strike="noStrike" kern="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cc-yakami@it.city.tottori.tottori.jp</a:t>
            </a:r>
            <a:endParaRPr kumimoji="0" lang="en-US" altLang="ja-JP" sz="1500" b="0" i="0" u="none" strike="noStrike" kern="0" cap="none" spc="0" normalizeH="0" baseline="0" noProof="0" dirty="0">
              <a:ln>
                <a:noFill/>
              </a:ln>
              <a:solidFill>
                <a:prstClr val="black"/>
              </a:solidFill>
              <a:effectLst/>
              <a:uLnTx/>
              <a:uFillTx/>
              <a:latin typeface="Arial" panose="020B0604020202020204" pitchFamily="34" charset="0"/>
            </a:endParaRPr>
          </a:p>
          <a:p>
            <a:pPr marL="0" marR="0" lvl="0" indent="139700" defTabSz="914400" eaLnBrk="0" fontAlgn="base" latinLnBrk="0" hangingPunct="0">
              <a:lnSpc>
                <a:spcPct val="100000"/>
              </a:lnSpc>
              <a:spcBef>
                <a:spcPct val="0"/>
              </a:spcBef>
              <a:spcAft>
                <a:spcPct val="0"/>
              </a:spcAft>
              <a:buClrTx/>
              <a:buSzTx/>
              <a:buFontTx/>
              <a:buNone/>
              <a:tabLst/>
              <a:defRPr/>
            </a:pPr>
            <a:endParaRPr kumimoji="0" lang="en-US" altLang="ja-JP"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3" name="WordArt 100">
            <a:extLst>
              <a:ext uri="{FF2B5EF4-FFF2-40B4-BE49-F238E27FC236}">
                <a16:creationId xmlns:a16="http://schemas.microsoft.com/office/drawing/2014/main" id="{D8888889-C99A-464F-8537-CD80C34C1426}"/>
              </a:ext>
            </a:extLst>
          </p:cNvPr>
          <p:cNvSpPr>
            <a:spLocks noChangeArrowheads="1" noChangeShapeType="1" noTextEdit="1"/>
          </p:cNvSpPr>
          <p:nvPr/>
        </p:nvSpPr>
        <p:spPr bwMode="gray">
          <a:xfrm>
            <a:off x="1835938" y="159794"/>
            <a:ext cx="3527425" cy="334962"/>
          </a:xfrm>
          <a:prstGeom prst="rect">
            <a:avLst/>
          </a:prstGeom>
          <a:noFill/>
        </p:spPr>
        <p:txBody>
          <a:bodyPr wrap="none" fromWordArt="1">
            <a:prstTxWarp prst="textPlain">
              <a:avLst>
                <a:gd name="adj" fmla="val 50000"/>
              </a:avLst>
            </a:prstTxWarp>
          </a:bodyPr>
          <a:lstStyle/>
          <a:p>
            <a:pPr algn="ctr" defTabSz="914400"/>
            <a:r>
              <a:rPr kumimoji="1" lang="ja-JP" altLang="en-US" sz="5400" kern="10" dirty="0">
                <a:ln w="12700">
                  <a:solidFill>
                    <a:prstClr val="black"/>
                  </a:solidFill>
                  <a:round/>
                  <a:headEnd/>
                  <a:tailEnd/>
                </a:ln>
                <a:solidFill>
                  <a:srgbClr val="ADFDC0"/>
                </a:solidFill>
                <a:latin typeface="HGS創英角ﾎﾟｯﾌﾟ体" panose="040B0A00000000000000" pitchFamily="50" charset="-128"/>
                <a:ea typeface="HGS創英角ﾎﾟｯﾌﾟ体" panose="040B0A00000000000000" pitchFamily="50" charset="-128"/>
              </a:rPr>
              <a:t>八上地区公民館だより</a:t>
            </a:r>
          </a:p>
        </p:txBody>
      </p:sp>
      <p:pic>
        <p:nvPicPr>
          <p:cNvPr id="6" name="図 5">
            <a:extLst>
              <a:ext uri="{FF2B5EF4-FFF2-40B4-BE49-F238E27FC236}">
                <a16:creationId xmlns:a16="http://schemas.microsoft.com/office/drawing/2014/main" id="{E66CEDFF-4019-4A75-A3C5-036582BA42C4}"/>
              </a:ext>
            </a:extLst>
          </p:cNvPr>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12300" y="273332"/>
            <a:ext cx="1262861" cy="1064803"/>
          </a:xfrm>
          <a:prstGeom prst="rect">
            <a:avLst/>
          </a:prstGeom>
        </p:spPr>
      </p:pic>
      <p:sp>
        <p:nvSpPr>
          <p:cNvPr id="7" name="WordArt 9">
            <a:extLst>
              <a:ext uri="{FF2B5EF4-FFF2-40B4-BE49-F238E27FC236}">
                <a16:creationId xmlns:a16="http://schemas.microsoft.com/office/drawing/2014/main" id="{C5CD878B-3ACC-4CAB-A0E2-EF30120968A1}"/>
              </a:ext>
            </a:extLst>
          </p:cNvPr>
          <p:cNvSpPr>
            <a:spLocks noChangeArrowheads="1" noChangeShapeType="1" noTextEdit="1"/>
          </p:cNvSpPr>
          <p:nvPr/>
        </p:nvSpPr>
        <p:spPr bwMode="auto">
          <a:xfrm>
            <a:off x="7314406" y="2183500"/>
            <a:ext cx="1763707" cy="33033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rtl="0">
              <a:buNone/>
            </a:pPr>
            <a:r>
              <a:rPr lang="ja-JP" altLang="en-US" sz="3600" b="1" kern="10" spc="0" dirty="0">
                <a:ln w="12700">
                  <a:solidFill>
                    <a:srgbClr val="000000"/>
                  </a:solidFill>
                  <a:round/>
                  <a:headEnd/>
                  <a:tailEnd/>
                </a:ln>
                <a:solidFill>
                  <a:srgbClr val="66FAAC"/>
                </a:solidFill>
                <a:effectLst/>
                <a:latin typeface="HG創英角ﾎﾟｯﾌﾟ体" panose="040B0A09000000000000" pitchFamily="49" charset="-128"/>
                <a:ea typeface="HG創英角ﾎﾟｯﾌﾟ体" panose="040B0A09000000000000" pitchFamily="49" charset="-128"/>
              </a:rPr>
              <a:t>男の料理教室</a:t>
            </a:r>
          </a:p>
        </p:txBody>
      </p:sp>
      <p:pic>
        <p:nvPicPr>
          <p:cNvPr id="8" name="Picture 4" descr="ソース画像を表示">
            <a:extLst>
              <a:ext uri="{FF2B5EF4-FFF2-40B4-BE49-F238E27FC236}">
                <a16:creationId xmlns:a16="http://schemas.microsoft.com/office/drawing/2014/main" id="{4949BC38-90B7-4EF9-8958-C9808137523F}"/>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rightnessContrast bright="13000"/>
                    </a14:imgEffect>
                  </a14:imgLayer>
                </a14:imgProps>
              </a:ext>
              <a:ext uri="{28A0092B-C50C-407E-A947-70E740481C1C}">
                <a14:useLocalDpi xmlns:a14="http://schemas.microsoft.com/office/drawing/2010/main" val="0"/>
              </a:ext>
            </a:extLst>
          </a:blip>
          <a:srcRect/>
          <a:stretch>
            <a:fillRect/>
          </a:stretch>
        </p:blipFill>
        <p:spPr bwMode="auto">
          <a:xfrm>
            <a:off x="769696" y="1591204"/>
            <a:ext cx="599247" cy="539094"/>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4126A296-E393-4562-BEBA-C62C229E0E58}"/>
              </a:ext>
            </a:extLst>
          </p:cNvPr>
          <p:cNvSpPr txBox="1"/>
          <p:nvPr/>
        </p:nvSpPr>
        <p:spPr>
          <a:xfrm>
            <a:off x="7314406" y="2649207"/>
            <a:ext cx="1851789" cy="492443"/>
          </a:xfrm>
          <a:prstGeom prst="rect">
            <a:avLst/>
          </a:prstGeom>
          <a:noFill/>
        </p:spPr>
        <p:txBody>
          <a:bodyPr wrap="none" rtlCol="0">
            <a:spAutoFit/>
          </a:bodyPr>
          <a:lstStyle/>
          <a:p>
            <a:r>
              <a:rPr kumimoji="1" lang="ja-JP" altLang="en-US" sz="1300" dirty="0">
                <a:latin typeface="AR丸ゴシック体E" panose="020F0909000000000000" pitchFamily="49" charset="-128"/>
                <a:ea typeface="AR丸ゴシック体E" panose="020F0909000000000000" pitchFamily="49" charset="-128"/>
              </a:rPr>
              <a:t>ジビエハンバーグ</a:t>
            </a:r>
            <a:endParaRPr kumimoji="1" lang="en-US" altLang="ja-JP" sz="1300" dirty="0">
              <a:latin typeface="AR丸ゴシック体E" panose="020F0909000000000000" pitchFamily="49" charset="-128"/>
              <a:ea typeface="AR丸ゴシック体E" panose="020F0909000000000000" pitchFamily="49" charset="-128"/>
            </a:endParaRPr>
          </a:p>
          <a:p>
            <a:r>
              <a:rPr kumimoji="1" lang="ja-JP" altLang="en-US" sz="1300" dirty="0">
                <a:latin typeface="AR丸ゴシック体E" panose="020F0909000000000000" pitchFamily="49" charset="-128"/>
                <a:ea typeface="AR丸ゴシック体E" panose="020F0909000000000000" pitchFamily="49" charset="-128"/>
              </a:rPr>
              <a:t>さぁ、作ってみよう！</a:t>
            </a:r>
            <a:endParaRPr kumimoji="1" lang="en-US" altLang="ja-JP" sz="1300" dirty="0">
              <a:latin typeface="AR丸ゴシック体E" panose="020F0909000000000000" pitchFamily="49" charset="-128"/>
              <a:ea typeface="AR丸ゴシック体E" panose="020F0909000000000000" pitchFamily="49" charset="-128"/>
            </a:endParaRPr>
          </a:p>
        </p:txBody>
      </p:sp>
      <p:sp>
        <p:nvSpPr>
          <p:cNvPr id="11" name="テキスト ボックス 7">
            <a:extLst>
              <a:ext uri="{FF2B5EF4-FFF2-40B4-BE49-F238E27FC236}">
                <a16:creationId xmlns:a16="http://schemas.microsoft.com/office/drawing/2014/main" id="{8A3847E5-1320-4B31-A571-B9F10A88E8AE}"/>
              </a:ext>
            </a:extLst>
          </p:cNvPr>
          <p:cNvSpPr txBox="1"/>
          <p:nvPr/>
        </p:nvSpPr>
        <p:spPr>
          <a:xfrm>
            <a:off x="1466850" y="1659718"/>
            <a:ext cx="4379015" cy="330333"/>
          </a:xfrm>
          <a:prstGeom prst="rect">
            <a:avLst/>
          </a:prstGeom>
          <a:noFill/>
          <a:ln>
            <a:noFill/>
          </a:ln>
        </p:spPr>
        <p:txBody>
          <a:bodyPr rot="0" spcFirstLastPara="0" vert="horz" wrap="square" lIns="74295" tIns="8890" rIns="74295" bIns="889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tab pos="5200650" algn="l"/>
              </a:tabLst>
              <a:defRPr/>
            </a:pPr>
            <a:r>
              <a:rPr kumimoji="0" lang="ja-JP" altLang="en-US" sz="2800" b="1" i="0" u="none" strike="noStrike" kern="100" cap="none" spc="0" normalizeH="0" baseline="0" noProof="0" dirty="0">
                <a:ln w="6350" cap="flat" cmpd="sng" algn="ctr">
                  <a:solidFill>
                    <a:srgbClr val="000000"/>
                  </a:solidFill>
                  <a:prstDash val="solid"/>
                  <a:round/>
                </a:ln>
                <a:solidFill>
                  <a:srgbClr val="66FF66"/>
                </a:solidFill>
                <a:effectLst/>
                <a:uLnTx/>
                <a:uFillTx/>
                <a:latin typeface="Century" panose="02040604050505020304" pitchFamily="18" charset="0"/>
                <a:ea typeface="HGP創英角ﾎﾟｯﾌﾟ体" panose="040B0A00000000000000" pitchFamily="50" charset="-128"/>
                <a:cs typeface="Times New Roman" panose="02020603050405020304" pitchFamily="18" charset="0"/>
              </a:rPr>
              <a:t>ジビエハンバーグに挑戦</a:t>
            </a:r>
            <a:r>
              <a:rPr kumimoji="0" lang="ja-JP" altLang="en-US" sz="2800" b="1" i="0" u="none" strike="noStrike" kern="100" cap="none" spc="0" normalizeH="0" baseline="0" noProof="0" dirty="0">
                <a:ln w="6350" cap="flat" cmpd="sng" algn="ctr">
                  <a:solidFill>
                    <a:srgbClr val="000000"/>
                  </a:solidFill>
                  <a:prstDash val="solid"/>
                  <a:round/>
                </a:ln>
                <a:solidFill>
                  <a:srgbClr val="66FF66"/>
                </a:solidFill>
                <a:effectLst>
                  <a:outerShdw dist="76200" dir="2700000" algn="tl">
                    <a:sysClr val="windowText" lastClr="000000"/>
                  </a:outerShdw>
                </a:effectLst>
                <a:uLnTx/>
                <a:uFillTx/>
                <a:latin typeface="Century" panose="02040604050505020304" pitchFamily="18" charset="0"/>
                <a:ea typeface="HGP創英角ﾎﾟｯﾌﾟ体" panose="040B0A00000000000000" pitchFamily="50" charset="-128"/>
                <a:cs typeface="Times New Roman" panose="02020603050405020304" pitchFamily="18" charset="0"/>
              </a:rPr>
              <a:t>！</a:t>
            </a:r>
            <a:endParaRPr kumimoji="0" lang="ja-JP" altLang="en-US" sz="2800" b="0" i="0" u="none" strike="noStrike" kern="100" cap="none" spc="0" normalizeH="0" baseline="0" noProof="0" dirty="0">
              <a:ln>
                <a:noFill/>
              </a:ln>
              <a:solidFill>
                <a:sysClr val="windowText" lastClr="000000"/>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p:txBody>
      </p:sp>
      <p:sp>
        <p:nvSpPr>
          <p:cNvPr id="12" name="テキスト ボックス 11">
            <a:extLst>
              <a:ext uri="{FF2B5EF4-FFF2-40B4-BE49-F238E27FC236}">
                <a16:creationId xmlns:a16="http://schemas.microsoft.com/office/drawing/2014/main" id="{56D12D6D-05B5-4D17-B813-070E5DE1C944}"/>
              </a:ext>
            </a:extLst>
          </p:cNvPr>
          <p:cNvSpPr txBox="1"/>
          <p:nvPr/>
        </p:nvSpPr>
        <p:spPr>
          <a:xfrm>
            <a:off x="16215" y="2130298"/>
            <a:ext cx="7207862" cy="1810047"/>
          </a:xfrm>
          <a:prstGeom prst="rect">
            <a:avLst/>
          </a:prstGeom>
          <a:noFill/>
        </p:spPr>
        <p:txBody>
          <a:bodyPr wrap="square" rtlCol="0">
            <a:spAutoFit/>
          </a:bodyPr>
          <a:lstStyle/>
          <a:p>
            <a:pPr>
              <a:lnSpc>
                <a:spcPts val="1700"/>
              </a:lnSpc>
            </a:pPr>
            <a:r>
              <a:rPr kumimoji="1" lang="ja-JP" altLang="en-US" sz="1300" dirty="0">
                <a:latin typeface="HG丸ｺﾞｼｯｸM-PRO" panose="020F0600000000000000" pitchFamily="50" charset="-128"/>
                <a:ea typeface="HG丸ｺﾞｼｯｸM-PRO" panose="020F0600000000000000" pitchFamily="50" charset="-128"/>
              </a:rPr>
              <a:t>　男の料理を開催しました。毎年恒例となっているもので、</a:t>
            </a:r>
            <a:r>
              <a:rPr kumimoji="1" lang="en-US" altLang="ja-JP" sz="1300" dirty="0">
                <a:solidFill>
                  <a:prstClr val="black"/>
                </a:solidFill>
                <a:latin typeface="HG丸ｺﾞｼｯｸM-PRO" panose="020F0600000000000000" pitchFamily="50" charset="-128"/>
                <a:ea typeface="HG丸ｺﾞｼｯｸM-PRO" panose="020F0600000000000000" pitchFamily="50" charset="-128"/>
              </a:rPr>
              <a:t> 1</a:t>
            </a:r>
            <a:r>
              <a:rPr kumimoji="1" lang="ja-JP" altLang="en-US" sz="1300" dirty="0">
                <a:solidFill>
                  <a:prstClr val="black"/>
                </a:solidFill>
                <a:latin typeface="HG丸ｺﾞｼｯｸM-PRO" panose="020F0600000000000000" pitchFamily="50" charset="-128"/>
                <a:ea typeface="HG丸ｺﾞｼｯｸM-PRO" panose="020F0600000000000000" pitchFamily="50" charset="-128"/>
              </a:rPr>
              <a:t>月</a:t>
            </a:r>
            <a:r>
              <a:rPr kumimoji="1" lang="en-US" altLang="ja-JP" sz="1300" dirty="0">
                <a:solidFill>
                  <a:prstClr val="black"/>
                </a:solidFill>
                <a:latin typeface="HG丸ｺﾞｼｯｸM-PRO" panose="020F0600000000000000" pitchFamily="50" charset="-128"/>
                <a:ea typeface="HG丸ｺﾞｼｯｸM-PRO" panose="020F0600000000000000" pitchFamily="50" charset="-128"/>
              </a:rPr>
              <a:t>27</a:t>
            </a:r>
            <a:r>
              <a:rPr kumimoji="1" lang="ja-JP" altLang="en-US" sz="1300" dirty="0">
                <a:solidFill>
                  <a:prstClr val="black"/>
                </a:solidFill>
                <a:latin typeface="HG丸ｺﾞｼｯｸM-PRO" panose="020F0600000000000000" pitchFamily="50" charset="-128"/>
                <a:ea typeface="HG丸ｺﾞｼｯｸM-PRO" panose="020F0600000000000000" pitchFamily="50" charset="-128"/>
              </a:rPr>
              <a:t>日（金）に</a:t>
            </a:r>
            <a:r>
              <a:rPr kumimoji="1" lang="ja-JP" altLang="en-US" sz="1300" dirty="0">
                <a:latin typeface="HG丸ｺﾞｼｯｸM-PRO" panose="020F0600000000000000" pitchFamily="50" charset="-128"/>
                <a:ea typeface="HG丸ｺﾞｼｯｸM-PRO" panose="020F0600000000000000" pitchFamily="50" charset="-128"/>
              </a:rPr>
              <a:t>弓河内 三矢弓援隊 代表 竹内真人さんをお迎えして、</a:t>
            </a:r>
            <a:r>
              <a:rPr kumimoji="1" lang="ja-JP" altLang="en-US" sz="1300" dirty="0">
                <a:solidFill>
                  <a:prstClr val="black"/>
                </a:solidFill>
                <a:latin typeface="HG丸ｺﾞｼｯｸM-PRO" panose="020F0600000000000000" pitchFamily="50" charset="-128"/>
                <a:ea typeface="HG丸ｺﾞｼｯｸM-PRO" panose="020F0600000000000000" pitchFamily="50" charset="-128"/>
              </a:rPr>
              <a:t>イノシシ肉を使ったハンバーグとスープ・サラダ・混ぜ込みわかめご飯</a:t>
            </a:r>
            <a:r>
              <a:rPr kumimoji="1" lang="ja-JP" altLang="en-US" sz="1300" dirty="0">
                <a:latin typeface="HG丸ｺﾞｼｯｸM-PRO" panose="020F0600000000000000" pitchFamily="50" charset="-128"/>
                <a:ea typeface="HG丸ｺﾞｼｯｸM-PRO" panose="020F0600000000000000" pitchFamily="50" charset="-128"/>
              </a:rPr>
              <a:t>に挑戦！</a:t>
            </a:r>
            <a:endParaRPr kumimoji="1" lang="en-US" altLang="ja-JP" sz="1300" dirty="0">
              <a:latin typeface="HG丸ｺﾞｼｯｸM-PRO" panose="020F0600000000000000" pitchFamily="50" charset="-128"/>
              <a:ea typeface="HG丸ｺﾞｼｯｸM-PRO" panose="020F0600000000000000" pitchFamily="50" charset="-128"/>
            </a:endParaRPr>
          </a:p>
          <a:p>
            <a:pPr lvl="0">
              <a:lnSpc>
                <a:spcPts val="1700"/>
              </a:lnSpc>
            </a:pPr>
            <a:r>
              <a:rPr kumimoji="1" lang="ja-JP" altLang="en-US" sz="1300" dirty="0">
                <a:latin typeface="HG丸ｺﾞｼｯｸM-PRO" panose="020F0600000000000000" pitchFamily="50" charset="-128"/>
                <a:ea typeface="HG丸ｺﾞｼｯｸM-PRO" panose="020F0600000000000000" pitchFamily="50" charset="-128"/>
              </a:rPr>
              <a:t>　皆さんが慣れた手つきで野菜を切ったり、肉をこねたりとテキパキと進められ予定時間よりも早く出来上がりました。</a:t>
            </a:r>
            <a:endParaRPr kumimoji="1" lang="en-US" altLang="ja-JP" sz="1300" dirty="0">
              <a:latin typeface="HG丸ｺﾞｼｯｸM-PRO" panose="020F0600000000000000" pitchFamily="50" charset="-128"/>
              <a:ea typeface="HG丸ｺﾞｼｯｸM-PRO" panose="020F0600000000000000" pitchFamily="50" charset="-128"/>
            </a:endParaRPr>
          </a:p>
          <a:p>
            <a:pPr lvl="0">
              <a:lnSpc>
                <a:spcPts val="1700"/>
              </a:lnSpc>
            </a:pPr>
            <a:r>
              <a:rPr kumimoji="1" lang="ja-JP" altLang="en-US" sz="1300" dirty="0">
                <a:latin typeface="HG丸ｺﾞｼｯｸM-PRO" panose="020F0600000000000000" pitchFamily="50" charset="-128"/>
                <a:ea typeface="HG丸ｺﾞｼｯｸM-PRO" panose="020F0600000000000000" pitchFamily="50" charset="-128"/>
              </a:rPr>
              <a:t>　今回は、コロナ禍ということもあり、出来上がった料理は基本お持ち帰り頂きましたが、その場で食べられた方は、</a:t>
            </a:r>
            <a:r>
              <a:rPr kumimoji="1" lang="ja-JP" altLang="en-US" sz="1300" dirty="0">
                <a:solidFill>
                  <a:prstClr val="black"/>
                </a:solidFill>
                <a:latin typeface="HG丸ｺﾞｼｯｸM-PRO" panose="020F0600000000000000" pitchFamily="50" charset="-128"/>
                <a:ea typeface="HG丸ｺﾞｼｯｸM-PRO" panose="020F0600000000000000" pitchFamily="50" charset="-128"/>
              </a:rPr>
              <a:t>「うまい！」「全然臭みが無い！」と</a:t>
            </a:r>
            <a:r>
              <a:rPr kumimoji="1" lang="ja-JP" altLang="en-US" sz="1300" dirty="0">
                <a:latin typeface="HG丸ｺﾞｼｯｸM-PRO" panose="020F0600000000000000" pitchFamily="50" charset="-128"/>
                <a:ea typeface="HG丸ｺﾞｼｯｸM-PRO" panose="020F0600000000000000" pitchFamily="50" charset="-128"/>
              </a:rPr>
              <a:t>出来ばえに満足しておられるようでした。後日、他の参加者からも「よかったで！」などの、嬉しいこえが聞かれました。</a:t>
            </a:r>
            <a:endParaRPr kumimoji="1" lang="en-US" altLang="ja-JP" sz="1300" dirty="0">
              <a:latin typeface="HG丸ｺﾞｼｯｸM-PRO" panose="020F0600000000000000" pitchFamily="50" charset="-128"/>
              <a:ea typeface="HG丸ｺﾞｼｯｸM-PRO" panose="020F0600000000000000" pitchFamily="50" charset="-128"/>
            </a:endParaRPr>
          </a:p>
        </p:txBody>
      </p:sp>
      <p:pic>
        <p:nvPicPr>
          <p:cNvPr id="13" name="図 12">
            <a:extLst>
              <a:ext uri="{FF2B5EF4-FFF2-40B4-BE49-F238E27FC236}">
                <a16:creationId xmlns:a16="http://schemas.microsoft.com/office/drawing/2014/main" id="{B17A16A1-449C-4EBC-A74F-57022507B8D2}"/>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sharpenSoften amount="5000"/>
                    </a14:imgEffect>
                  </a14:imgLayer>
                </a14:imgProps>
              </a:ext>
              <a:ext uri="{28A0092B-C50C-407E-A947-70E740481C1C}">
                <a14:useLocalDpi xmlns:a14="http://schemas.microsoft.com/office/drawing/2010/main" val="0"/>
              </a:ext>
            </a:extLst>
          </a:blip>
          <a:srcRect l="16623" t="3983" r="24685" b="26728"/>
          <a:stretch/>
        </p:blipFill>
        <p:spPr>
          <a:xfrm>
            <a:off x="5782219" y="4107387"/>
            <a:ext cx="1390256" cy="1230985"/>
          </a:xfrm>
          <a:prstGeom prst="ellipse">
            <a:avLst/>
          </a:prstGeom>
          <a:ln>
            <a:noFill/>
          </a:ln>
          <a:effectLst>
            <a:softEdge rad="112500"/>
          </a:effectLst>
        </p:spPr>
      </p:pic>
      <p:pic>
        <p:nvPicPr>
          <p:cNvPr id="15" name="図 14">
            <a:extLst>
              <a:ext uri="{FF2B5EF4-FFF2-40B4-BE49-F238E27FC236}">
                <a16:creationId xmlns:a16="http://schemas.microsoft.com/office/drawing/2014/main" id="{78559639-9A89-410B-AB74-28C15064695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73873" y="4313036"/>
            <a:ext cx="722839" cy="542129"/>
          </a:xfrm>
          <a:prstGeom prst="rect">
            <a:avLst/>
          </a:prstGeom>
        </p:spPr>
      </p:pic>
      <p:pic>
        <p:nvPicPr>
          <p:cNvPr id="17" name="図 16">
            <a:extLst>
              <a:ext uri="{FF2B5EF4-FFF2-40B4-BE49-F238E27FC236}">
                <a16:creationId xmlns:a16="http://schemas.microsoft.com/office/drawing/2014/main" id="{94AEF70B-0F7D-4AA8-A07E-1E3FF4AF994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03168" y="5961530"/>
            <a:ext cx="722839" cy="542129"/>
          </a:xfrm>
          <a:prstGeom prst="rect">
            <a:avLst/>
          </a:prstGeom>
        </p:spPr>
      </p:pic>
      <p:pic>
        <p:nvPicPr>
          <p:cNvPr id="19" name="図 18">
            <a:extLst>
              <a:ext uri="{FF2B5EF4-FFF2-40B4-BE49-F238E27FC236}">
                <a16:creationId xmlns:a16="http://schemas.microsoft.com/office/drawing/2014/main" id="{3CBF5BE0-8D98-436C-93A6-4DC03E3534B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03168" y="5040312"/>
            <a:ext cx="981428" cy="736071"/>
          </a:xfrm>
          <a:prstGeom prst="rect">
            <a:avLst/>
          </a:prstGeom>
        </p:spPr>
      </p:pic>
      <p:pic>
        <p:nvPicPr>
          <p:cNvPr id="21" name="図 20">
            <a:extLst>
              <a:ext uri="{FF2B5EF4-FFF2-40B4-BE49-F238E27FC236}">
                <a16:creationId xmlns:a16="http://schemas.microsoft.com/office/drawing/2014/main" id="{069DA6A7-BF40-4DAF-9DFB-06FCED89A459}"/>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613687" y="6393553"/>
            <a:ext cx="1826411" cy="1369809"/>
          </a:xfrm>
          <a:prstGeom prst="roundRect">
            <a:avLst/>
          </a:prstGeom>
        </p:spPr>
      </p:pic>
      <p:pic>
        <p:nvPicPr>
          <p:cNvPr id="23" name="図 22">
            <a:extLst>
              <a:ext uri="{FF2B5EF4-FFF2-40B4-BE49-F238E27FC236}">
                <a16:creationId xmlns:a16="http://schemas.microsoft.com/office/drawing/2014/main" id="{DC43209D-726B-4AA8-8A40-0A81D592CE8E}"/>
              </a:ext>
            </a:extLst>
          </p:cNvPr>
          <p:cNvPicPr>
            <a:picLocks noChangeAspect="1"/>
          </p:cNvPicPr>
          <p:nvPr/>
        </p:nvPicPr>
        <p:blipFill>
          <a:blip r:embed="rId11" cstate="hqprint">
            <a:extLst>
              <a:ext uri="{BEBA8EAE-BF5A-486C-A8C5-ECC9F3942E4B}">
                <a14:imgProps xmlns:a14="http://schemas.microsoft.com/office/drawing/2010/main">
                  <a14:imgLayer r:embed="rId12">
                    <a14:imgEffect>
                      <a14:brightnessContrast bright="10000"/>
                    </a14:imgEffect>
                  </a14:imgLayer>
                </a14:imgProps>
              </a:ext>
              <a:ext uri="{28A0092B-C50C-407E-A947-70E740481C1C}">
                <a14:useLocalDpi xmlns:a14="http://schemas.microsoft.com/office/drawing/2010/main" val="0"/>
              </a:ext>
            </a:extLst>
          </a:blip>
          <a:stretch>
            <a:fillRect/>
          </a:stretch>
        </p:blipFill>
        <p:spPr>
          <a:xfrm>
            <a:off x="97712" y="4028341"/>
            <a:ext cx="2152714" cy="1614536"/>
          </a:xfrm>
          <a:prstGeom prst="roundRect">
            <a:avLst/>
          </a:prstGeom>
        </p:spPr>
      </p:pic>
      <p:pic>
        <p:nvPicPr>
          <p:cNvPr id="25" name="図 24">
            <a:extLst>
              <a:ext uri="{FF2B5EF4-FFF2-40B4-BE49-F238E27FC236}">
                <a16:creationId xmlns:a16="http://schemas.microsoft.com/office/drawing/2014/main" id="{91C6CDDC-BB03-4230-B738-FCB8CE5F3808}"/>
              </a:ext>
            </a:extLst>
          </p:cNvPr>
          <p:cNvPicPr>
            <a:picLocks noChangeAspect="1"/>
          </p:cNvPicPr>
          <p:nvPr/>
        </p:nvPicPr>
        <p:blipFill rotWithShape="1">
          <a:blip r:embed="rId13" cstate="hqprint">
            <a:extLst>
              <a:ext uri="{28A0092B-C50C-407E-A947-70E740481C1C}">
                <a14:useLocalDpi xmlns:a14="http://schemas.microsoft.com/office/drawing/2010/main" val="0"/>
              </a:ext>
            </a:extLst>
          </a:blip>
          <a:srcRect l="25032" r="14696"/>
          <a:stretch/>
        </p:blipFill>
        <p:spPr>
          <a:xfrm>
            <a:off x="4323099" y="3999476"/>
            <a:ext cx="1210406" cy="1506183"/>
          </a:xfrm>
          <a:prstGeom prst="roundRect">
            <a:avLst/>
          </a:prstGeom>
        </p:spPr>
      </p:pic>
      <p:pic>
        <p:nvPicPr>
          <p:cNvPr id="27" name="図 26">
            <a:extLst>
              <a:ext uri="{FF2B5EF4-FFF2-40B4-BE49-F238E27FC236}">
                <a16:creationId xmlns:a16="http://schemas.microsoft.com/office/drawing/2014/main" id="{05670C60-0CBA-4DB0-8D6A-11F35A670348}"/>
              </a:ext>
            </a:extLst>
          </p:cNvPr>
          <p:cNvPicPr>
            <a:picLocks noChangeAspect="1"/>
          </p:cNvPicPr>
          <p:nvPr/>
        </p:nvPicPr>
        <p:blipFill rotWithShape="1">
          <a:blip r:embed="rId14" cstate="hqprint">
            <a:extLst>
              <a:ext uri="{BEBA8EAE-BF5A-486C-A8C5-ECC9F3942E4B}">
                <a14:imgProps xmlns:a14="http://schemas.microsoft.com/office/drawing/2010/main">
                  <a14:imgLayer r:embed="rId15">
                    <a14:imgEffect>
                      <a14:brightnessContrast bright="10000"/>
                    </a14:imgEffect>
                  </a14:imgLayer>
                </a14:imgProps>
              </a:ext>
              <a:ext uri="{28A0092B-C50C-407E-A947-70E740481C1C}">
                <a14:useLocalDpi xmlns:a14="http://schemas.microsoft.com/office/drawing/2010/main" val="0"/>
              </a:ext>
            </a:extLst>
          </a:blip>
          <a:srcRect t="11418" r="11789"/>
          <a:stretch/>
        </p:blipFill>
        <p:spPr>
          <a:xfrm>
            <a:off x="3525144" y="6287579"/>
            <a:ext cx="2229375" cy="1679050"/>
          </a:xfrm>
          <a:prstGeom prst="roundRect">
            <a:avLst/>
          </a:prstGeom>
        </p:spPr>
      </p:pic>
      <p:pic>
        <p:nvPicPr>
          <p:cNvPr id="29" name="図 28">
            <a:extLst>
              <a:ext uri="{FF2B5EF4-FFF2-40B4-BE49-F238E27FC236}">
                <a16:creationId xmlns:a16="http://schemas.microsoft.com/office/drawing/2014/main" id="{883CC109-4D28-4E8F-81C7-6A1120349822}"/>
              </a:ext>
            </a:extLst>
          </p:cNvPr>
          <p:cNvPicPr>
            <a:picLocks noChangeAspect="1"/>
          </p:cNvPicPr>
          <p:nvPr/>
        </p:nvPicPr>
        <p:blipFill rotWithShape="1">
          <a:blip r:embed="rId16" cstate="hqprint">
            <a:extLst>
              <a:ext uri="{28A0092B-C50C-407E-A947-70E740481C1C}">
                <a14:useLocalDpi xmlns:a14="http://schemas.microsoft.com/office/drawing/2010/main" val="0"/>
              </a:ext>
            </a:extLst>
          </a:blip>
          <a:srcRect l="739" t="7075" r="15912" b="-2896"/>
          <a:stretch/>
        </p:blipFill>
        <p:spPr>
          <a:xfrm>
            <a:off x="-1008154" y="6719578"/>
            <a:ext cx="818007" cy="705299"/>
          </a:xfrm>
          <a:prstGeom prst="rect">
            <a:avLst/>
          </a:prstGeom>
        </p:spPr>
      </p:pic>
      <p:pic>
        <p:nvPicPr>
          <p:cNvPr id="31" name="図 30">
            <a:extLst>
              <a:ext uri="{FF2B5EF4-FFF2-40B4-BE49-F238E27FC236}">
                <a16:creationId xmlns:a16="http://schemas.microsoft.com/office/drawing/2014/main" id="{7C92C80F-306E-4152-AFB7-95ECC1F75437}"/>
              </a:ext>
            </a:extLst>
          </p:cNvPr>
          <p:cNvPicPr>
            <a:picLocks noChangeAspect="1"/>
          </p:cNvPicPr>
          <p:nvPr/>
        </p:nvPicPr>
        <p:blipFill rotWithShape="1">
          <a:blip r:embed="rId17" cstate="hqprint">
            <a:extLst>
              <a:ext uri="{28A0092B-C50C-407E-A947-70E740481C1C}">
                <a14:useLocalDpi xmlns:a14="http://schemas.microsoft.com/office/drawing/2010/main" val="0"/>
              </a:ext>
            </a:extLst>
          </a:blip>
          <a:srcRect l="31288" t="19084" r="9353"/>
          <a:stretch/>
        </p:blipFill>
        <p:spPr>
          <a:xfrm>
            <a:off x="78609" y="6325355"/>
            <a:ext cx="1382173" cy="1413075"/>
          </a:xfrm>
          <a:prstGeom prst="roundRect">
            <a:avLst/>
          </a:prstGeom>
        </p:spPr>
      </p:pic>
      <p:pic>
        <p:nvPicPr>
          <p:cNvPr id="33" name="図 32">
            <a:extLst>
              <a:ext uri="{FF2B5EF4-FFF2-40B4-BE49-F238E27FC236}">
                <a16:creationId xmlns:a16="http://schemas.microsoft.com/office/drawing/2014/main" id="{9DA3CD52-C725-48FE-BEFC-F6AC3B0CB7C9}"/>
              </a:ext>
            </a:extLst>
          </p:cNvPr>
          <p:cNvPicPr>
            <a:picLocks noChangeAspect="1"/>
          </p:cNvPicPr>
          <p:nvPr/>
        </p:nvPicPr>
        <p:blipFill rotWithShape="1">
          <a:blip r:embed="rId18" cstate="hqprint">
            <a:extLst>
              <a:ext uri="{28A0092B-C50C-407E-A947-70E740481C1C}">
                <a14:useLocalDpi xmlns:a14="http://schemas.microsoft.com/office/drawing/2010/main" val="0"/>
              </a:ext>
            </a:extLst>
          </a:blip>
          <a:srcRect l="21458" r="1399"/>
          <a:stretch/>
        </p:blipFill>
        <p:spPr>
          <a:xfrm>
            <a:off x="2382107" y="3950214"/>
            <a:ext cx="1692278" cy="1645288"/>
          </a:xfrm>
          <a:prstGeom prst="roundRect">
            <a:avLst/>
          </a:prstGeom>
        </p:spPr>
      </p:pic>
      <p:pic>
        <p:nvPicPr>
          <p:cNvPr id="35" name="図 34">
            <a:extLst>
              <a:ext uri="{FF2B5EF4-FFF2-40B4-BE49-F238E27FC236}">
                <a16:creationId xmlns:a16="http://schemas.microsoft.com/office/drawing/2014/main" id="{F4E6FC8A-5897-42C7-89D8-87502644671C}"/>
              </a:ext>
            </a:extLst>
          </p:cNvPr>
          <p:cNvPicPr>
            <a:picLocks noChangeAspect="1"/>
          </p:cNvPicPr>
          <p:nvPr/>
        </p:nvPicPr>
        <p:blipFill>
          <a:blip r:embed="rId19" cstate="hqprint">
            <a:extLst>
              <a:ext uri="{BEBA8EAE-BF5A-486C-A8C5-ECC9F3942E4B}">
                <a14:imgProps xmlns:a14="http://schemas.microsoft.com/office/drawing/2010/main">
                  <a14:imgLayer r:embed="rId20">
                    <a14:imgEffect>
                      <a14:sharpenSoften amount="10000"/>
                    </a14:imgEffect>
                    <a14:imgEffect>
                      <a14:brightnessContrast bright="-5000" contrast="10000"/>
                    </a14:imgEffect>
                  </a14:imgLayer>
                </a14:imgProps>
              </a:ext>
              <a:ext uri="{28A0092B-C50C-407E-A947-70E740481C1C}">
                <a14:useLocalDpi xmlns:a14="http://schemas.microsoft.com/office/drawing/2010/main" val="0"/>
              </a:ext>
            </a:extLst>
          </a:blip>
          <a:stretch>
            <a:fillRect/>
          </a:stretch>
        </p:blipFill>
        <p:spPr>
          <a:xfrm>
            <a:off x="149295" y="8501577"/>
            <a:ext cx="1345530" cy="1009148"/>
          </a:xfrm>
          <a:prstGeom prst="ellipse">
            <a:avLst/>
          </a:prstGeom>
        </p:spPr>
      </p:pic>
      <p:pic>
        <p:nvPicPr>
          <p:cNvPr id="37" name="図 36">
            <a:extLst>
              <a:ext uri="{FF2B5EF4-FFF2-40B4-BE49-F238E27FC236}">
                <a16:creationId xmlns:a16="http://schemas.microsoft.com/office/drawing/2014/main" id="{B64B8775-052A-4536-9F5E-364B71E75C09}"/>
              </a:ext>
            </a:extLst>
          </p:cNvPr>
          <p:cNvPicPr>
            <a:picLocks noChangeAspect="1"/>
          </p:cNvPicPr>
          <p:nvPr/>
        </p:nvPicPr>
        <p:blipFill>
          <a:blip r:embed="rId21" cstate="hqprint">
            <a:extLst>
              <a:ext uri="{28A0092B-C50C-407E-A947-70E740481C1C}">
                <a14:useLocalDpi xmlns:a14="http://schemas.microsoft.com/office/drawing/2010/main" val="0"/>
              </a:ext>
            </a:extLst>
          </a:blip>
          <a:stretch>
            <a:fillRect/>
          </a:stretch>
        </p:blipFill>
        <p:spPr>
          <a:xfrm>
            <a:off x="1636963" y="8558552"/>
            <a:ext cx="1694237" cy="1270678"/>
          </a:xfrm>
          <a:prstGeom prst="roundRect">
            <a:avLst/>
          </a:prstGeom>
        </p:spPr>
      </p:pic>
      <p:pic>
        <p:nvPicPr>
          <p:cNvPr id="39" name="図 38">
            <a:extLst>
              <a:ext uri="{FF2B5EF4-FFF2-40B4-BE49-F238E27FC236}">
                <a16:creationId xmlns:a16="http://schemas.microsoft.com/office/drawing/2014/main" id="{DD4C5F27-8F8A-471A-BCEB-C70917B50FA3}"/>
              </a:ext>
            </a:extLst>
          </p:cNvPr>
          <p:cNvPicPr>
            <a:picLocks noChangeAspect="1"/>
          </p:cNvPicPr>
          <p:nvPr/>
        </p:nvPicPr>
        <p:blipFill>
          <a:blip r:embed="rId22" cstate="hqprint">
            <a:extLst>
              <a:ext uri="{28A0092B-C50C-407E-A947-70E740481C1C}">
                <a14:useLocalDpi xmlns:a14="http://schemas.microsoft.com/office/drawing/2010/main" val="0"/>
              </a:ext>
            </a:extLst>
          </a:blip>
          <a:stretch>
            <a:fillRect/>
          </a:stretch>
        </p:blipFill>
        <p:spPr>
          <a:xfrm>
            <a:off x="-1080392" y="7588715"/>
            <a:ext cx="818007" cy="613505"/>
          </a:xfrm>
          <a:prstGeom prst="rect">
            <a:avLst/>
          </a:prstGeom>
        </p:spPr>
      </p:pic>
      <p:sp>
        <p:nvSpPr>
          <p:cNvPr id="40" name="テキスト ボックス 39">
            <a:extLst>
              <a:ext uri="{FF2B5EF4-FFF2-40B4-BE49-F238E27FC236}">
                <a16:creationId xmlns:a16="http://schemas.microsoft.com/office/drawing/2014/main" id="{9686304A-5041-47F9-B11D-4823ECA9133E}"/>
              </a:ext>
            </a:extLst>
          </p:cNvPr>
          <p:cNvSpPr txBox="1"/>
          <p:nvPr/>
        </p:nvSpPr>
        <p:spPr>
          <a:xfrm>
            <a:off x="5692517" y="5291625"/>
            <a:ext cx="1569660" cy="276999"/>
          </a:xfrm>
          <a:prstGeom prst="rect">
            <a:avLst/>
          </a:prstGeom>
          <a:noFill/>
        </p:spPr>
        <p:txBody>
          <a:bodyPr wrap="none" rtlCol="0">
            <a:spAutoFit/>
          </a:bodyPr>
          <a:lstStyle/>
          <a:p>
            <a:r>
              <a:rPr kumimoji="1" lang="ja-JP" altLang="en-US" sz="1200" dirty="0"/>
              <a:t>講師：竹内真人さん</a:t>
            </a:r>
          </a:p>
        </p:txBody>
      </p:sp>
      <p:sp>
        <p:nvSpPr>
          <p:cNvPr id="28" name="テキスト ボックス 27">
            <a:extLst>
              <a:ext uri="{FF2B5EF4-FFF2-40B4-BE49-F238E27FC236}">
                <a16:creationId xmlns:a16="http://schemas.microsoft.com/office/drawing/2014/main" id="{CE425D30-07C2-48E3-88DF-943F1264F2CF}"/>
              </a:ext>
            </a:extLst>
          </p:cNvPr>
          <p:cNvSpPr txBox="1"/>
          <p:nvPr/>
        </p:nvSpPr>
        <p:spPr>
          <a:xfrm>
            <a:off x="3493440" y="8639368"/>
            <a:ext cx="2571338" cy="1292662"/>
          </a:xfrm>
          <a:prstGeom prst="rect">
            <a:avLst/>
          </a:prstGeom>
          <a:noFill/>
        </p:spPr>
        <p:txBody>
          <a:bodyPr wrap="square" rtlCol="0">
            <a:spAutoFit/>
          </a:bodyPr>
          <a:lstStyle/>
          <a:p>
            <a:r>
              <a:rPr kumimoji="1" lang="ja-JP" altLang="en-US" sz="1300" dirty="0"/>
              <a:t>　想定浸水深が変更されました。</a:t>
            </a:r>
            <a:endParaRPr kumimoji="1" lang="en-US" altLang="ja-JP" sz="1300" dirty="0"/>
          </a:p>
          <a:p>
            <a:r>
              <a:rPr kumimoji="1" lang="ja-JP" altLang="en-US" sz="1300" dirty="0"/>
              <a:t>　もしも千代川が氾濫した場合、この地域は</a:t>
            </a:r>
            <a:r>
              <a:rPr kumimoji="1" lang="en-US" altLang="ja-JP" sz="1300" dirty="0"/>
              <a:t>0.2</a:t>
            </a:r>
            <a:r>
              <a:rPr kumimoji="1" lang="ja-JP" altLang="en-US" sz="1300" dirty="0"/>
              <a:t>メートル浸水する可能性があります。</a:t>
            </a:r>
            <a:endParaRPr kumimoji="1" lang="en-US" altLang="ja-JP" sz="1300" dirty="0"/>
          </a:p>
          <a:p>
            <a:r>
              <a:rPr kumimoji="1" lang="ja-JP" altLang="en-US" sz="1300" dirty="0"/>
              <a:t>　いざという時のために、ぜひ覚えておいてください。</a:t>
            </a:r>
          </a:p>
        </p:txBody>
      </p:sp>
      <p:sp>
        <p:nvSpPr>
          <p:cNvPr id="30" name="テキスト ボックス 29">
            <a:extLst>
              <a:ext uri="{FF2B5EF4-FFF2-40B4-BE49-F238E27FC236}">
                <a16:creationId xmlns:a16="http://schemas.microsoft.com/office/drawing/2014/main" id="{E66DA7D2-3ED6-42BC-B5C7-A5BD93D32FA7}"/>
              </a:ext>
            </a:extLst>
          </p:cNvPr>
          <p:cNvSpPr txBox="1"/>
          <p:nvPr/>
        </p:nvSpPr>
        <p:spPr>
          <a:xfrm>
            <a:off x="4285289" y="8193465"/>
            <a:ext cx="2000249" cy="369332"/>
          </a:xfrm>
          <a:prstGeom prst="rect">
            <a:avLst/>
          </a:prstGeom>
          <a:noFill/>
        </p:spPr>
        <p:txBody>
          <a:bodyPr wrap="square" rtlCol="0">
            <a:spAutoFit/>
          </a:bodyPr>
          <a:lstStyle/>
          <a:p>
            <a:r>
              <a:rPr kumimoji="1" lang="ja-JP" altLang="en-US" b="1" dirty="0">
                <a:ln w="9525">
                  <a:solidFill>
                    <a:schemeClr val="tx1"/>
                  </a:solidFill>
                  <a:prstDash val="solid"/>
                </a:ln>
                <a:solidFill>
                  <a:schemeClr val="accent2">
                    <a:lumMod val="40000"/>
                    <a:lumOff val="60000"/>
                  </a:schemeClr>
                </a:solidFill>
              </a:rPr>
              <a:t>ご存知ですか？</a:t>
            </a:r>
          </a:p>
        </p:txBody>
      </p:sp>
      <p:pic>
        <p:nvPicPr>
          <p:cNvPr id="32" name="図 31">
            <a:extLst>
              <a:ext uri="{FF2B5EF4-FFF2-40B4-BE49-F238E27FC236}">
                <a16:creationId xmlns:a16="http://schemas.microsoft.com/office/drawing/2014/main" id="{706BBB34-5276-450C-8768-A75B45E4A27D}"/>
              </a:ext>
            </a:extLst>
          </p:cNvPr>
          <p:cNvPicPr>
            <a:picLocks noChangeAspect="1"/>
          </p:cNvPicPr>
          <p:nvPr/>
        </p:nvPicPr>
        <p:blipFill rotWithShape="1">
          <a:blip r:embed="rId23" cstate="hqprint">
            <a:extLst>
              <a:ext uri="{28A0092B-C50C-407E-A947-70E740481C1C}">
                <a14:useLocalDpi xmlns:a14="http://schemas.microsoft.com/office/drawing/2010/main" val="0"/>
              </a:ext>
            </a:extLst>
          </a:blip>
          <a:srcRect l="24678" r="16037"/>
          <a:stretch/>
        </p:blipFill>
        <p:spPr>
          <a:xfrm>
            <a:off x="5987912" y="8462456"/>
            <a:ext cx="1085365" cy="1419403"/>
          </a:xfrm>
          <a:prstGeom prst="ellipse">
            <a:avLst/>
          </a:prstGeom>
          <a:ln>
            <a:noFill/>
          </a:ln>
          <a:effectLst>
            <a:softEdge rad="31750"/>
          </a:effectLst>
        </p:spPr>
      </p:pic>
      <p:sp>
        <p:nvSpPr>
          <p:cNvPr id="14" name="角丸四角形 13"/>
          <p:cNvSpPr/>
          <p:nvPr/>
        </p:nvSpPr>
        <p:spPr>
          <a:xfrm>
            <a:off x="3432478" y="8077200"/>
            <a:ext cx="3705873" cy="1913364"/>
          </a:xfrm>
          <a:prstGeom prst="round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46921" y="5808296"/>
            <a:ext cx="2213958" cy="306467"/>
          </a:xfrm>
          <a:prstGeom prst="wedgeRoundRectCallout">
            <a:avLst>
              <a:gd name="adj1" fmla="val -5254"/>
              <a:gd name="adj2" fmla="val -91346"/>
              <a:gd name="adj3" fmla="val 16667"/>
            </a:avLst>
          </a:prstGeom>
          <a:noFill/>
          <a:ln>
            <a:solidFill>
              <a:schemeClr val="tx1"/>
            </a:solidFill>
          </a:ln>
        </p:spPr>
        <p:txBody>
          <a:bodyPr wrap="square" rtlCol="0">
            <a:spAutoFit/>
          </a:bodyPr>
          <a:lstStyle/>
          <a:p>
            <a:r>
              <a:rPr kumimoji="1" lang="ja-JP" altLang="en-US" sz="1200" dirty="0">
                <a:latin typeface="AR丸ゴシック体M" panose="020F0609000000000000" pitchFamily="49" charset="-128"/>
                <a:ea typeface="AR丸ゴシック体M" panose="020F0609000000000000" pitchFamily="49" charset="-128"/>
              </a:rPr>
              <a:t>あ～。玉ねぎが目に染みるわ。</a:t>
            </a:r>
            <a:endParaRPr kumimoji="1" lang="en-US" altLang="ja-JP" sz="1200" dirty="0">
              <a:latin typeface="AR丸ゴシック体M" panose="020F0609000000000000" pitchFamily="49" charset="-128"/>
              <a:ea typeface="AR丸ゴシック体M" panose="020F0609000000000000" pitchFamily="49" charset="-128"/>
            </a:endParaRPr>
          </a:p>
        </p:txBody>
      </p:sp>
      <p:sp>
        <p:nvSpPr>
          <p:cNvPr id="34" name="テキスト ボックス 33"/>
          <p:cNvSpPr txBox="1"/>
          <p:nvPr/>
        </p:nvSpPr>
        <p:spPr>
          <a:xfrm>
            <a:off x="2419325" y="5751158"/>
            <a:ext cx="1467558" cy="510778"/>
          </a:xfrm>
          <a:prstGeom prst="wedgeRoundRectCallout">
            <a:avLst>
              <a:gd name="adj1" fmla="val -62"/>
              <a:gd name="adj2" fmla="val -78292"/>
              <a:gd name="adj3" fmla="val 16667"/>
            </a:avLst>
          </a:prstGeom>
          <a:noFill/>
          <a:ln>
            <a:solidFill>
              <a:schemeClr val="tx1"/>
            </a:solidFill>
          </a:ln>
        </p:spPr>
        <p:txBody>
          <a:bodyPr wrap="square" rtlCol="0">
            <a:spAutoFit/>
          </a:bodyPr>
          <a:lstStyle/>
          <a:p>
            <a:r>
              <a:rPr kumimoji="1" lang="ja-JP" altLang="en-US" sz="1200" dirty="0">
                <a:latin typeface="AR丸ゴシック体M" panose="020F0609000000000000" pitchFamily="49" charset="-128"/>
                <a:ea typeface="AR丸ゴシック体M" panose="020F0609000000000000" pitchFamily="49" charset="-128"/>
              </a:rPr>
              <a:t>なんちゅう大きいハンバーグ</a:t>
            </a:r>
            <a:r>
              <a:rPr kumimoji="1" lang="ja-JP" altLang="en-US" sz="1200" dirty="0" err="1">
                <a:latin typeface="AR丸ゴシック体M" panose="020F0609000000000000" pitchFamily="49" charset="-128"/>
                <a:ea typeface="AR丸ゴシック体M" panose="020F0609000000000000" pitchFamily="49" charset="-128"/>
              </a:rPr>
              <a:t>だ</a:t>
            </a:r>
            <a:r>
              <a:rPr kumimoji="1" lang="ja-JP" altLang="en-US" sz="1200" dirty="0">
                <a:latin typeface="AR丸ゴシック体M" panose="020F0609000000000000" pitchFamily="49" charset="-128"/>
                <a:ea typeface="AR丸ゴシック体M" panose="020F0609000000000000" pitchFamily="49" charset="-128"/>
              </a:rPr>
              <a:t>いな。</a:t>
            </a:r>
            <a:endParaRPr kumimoji="1" lang="en-US" altLang="ja-JP" sz="1200" dirty="0">
              <a:latin typeface="AR丸ゴシック体M" panose="020F0609000000000000" pitchFamily="49" charset="-128"/>
              <a:ea typeface="AR丸ゴシック体M" panose="020F0609000000000000" pitchFamily="49" charset="-128"/>
            </a:endParaRPr>
          </a:p>
        </p:txBody>
      </p:sp>
      <p:sp>
        <p:nvSpPr>
          <p:cNvPr id="36" name="テキスト ボックス 35"/>
          <p:cNvSpPr txBox="1"/>
          <p:nvPr/>
        </p:nvSpPr>
        <p:spPr>
          <a:xfrm>
            <a:off x="4045329" y="5720845"/>
            <a:ext cx="2240209" cy="510778"/>
          </a:xfrm>
          <a:prstGeom prst="wedgeRoundRectCallout">
            <a:avLst>
              <a:gd name="adj1" fmla="val 3339"/>
              <a:gd name="adj2" fmla="val -82022"/>
              <a:gd name="adj3" fmla="val 16667"/>
            </a:avLst>
          </a:prstGeom>
          <a:noFill/>
          <a:ln>
            <a:solidFill>
              <a:schemeClr val="tx1"/>
            </a:solidFill>
          </a:ln>
        </p:spPr>
        <p:txBody>
          <a:bodyPr wrap="square" rtlCol="0">
            <a:spAutoFit/>
          </a:bodyPr>
          <a:lstStyle/>
          <a:p>
            <a:r>
              <a:rPr kumimoji="1" lang="ja-JP" altLang="en-US" sz="1200" dirty="0">
                <a:latin typeface="AR丸ゴシック体M" panose="020F0609000000000000" pitchFamily="49" charset="-128"/>
                <a:ea typeface="AR丸ゴシック体M" panose="020F0609000000000000" pitchFamily="49" charset="-128"/>
              </a:rPr>
              <a:t>こうやって切ればいいだが。</a:t>
            </a:r>
            <a:endParaRPr kumimoji="1" lang="en-US" altLang="ja-JP" sz="1200" dirty="0">
              <a:latin typeface="AR丸ゴシック体M" panose="020F0609000000000000" pitchFamily="49" charset="-128"/>
              <a:ea typeface="AR丸ゴシック体M" panose="020F0609000000000000" pitchFamily="49" charset="-128"/>
            </a:endParaRPr>
          </a:p>
          <a:p>
            <a:r>
              <a:rPr kumimoji="1" lang="ja-JP" altLang="en-US" sz="1200" dirty="0">
                <a:latin typeface="AR丸ゴシック体M" panose="020F0609000000000000" pitchFamily="49" charset="-128"/>
                <a:ea typeface="AR丸ゴシック体M" panose="020F0609000000000000" pitchFamily="49" charset="-128"/>
              </a:rPr>
              <a:t>ほぉ。うまいことするが</a:t>
            </a:r>
            <a:r>
              <a:rPr kumimoji="1" lang="ja-JP" altLang="en-US" sz="1200" dirty="0" err="1">
                <a:latin typeface="AR丸ゴシック体M" panose="020F0609000000000000" pitchFamily="49" charset="-128"/>
                <a:ea typeface="AR丸ゴシック体M" panose="020F0609000000000000" pitchFamily="49" charset="-128"/>
              </a:rPr>
              <a:t>な</a:t>
            </a:r>
            <a:r>
              <a:rPr kumimoji="1" lang="ja-JP" altLang="en-US" sz="1200" dirty="0">
                <a:latin typeface="AR丸ゴシック体M" panose="020F0609000000000000" pitchFamily="49" charset="-128"/>
                <a:ea typeface="AR丸ゴシック体M" panose="020F0609000000000000" pitchFamily="49" charset="-128"/>
              </a:rPr>
              <a:t>。</a:t>
            </a:r>
            <a:endParaRPr kumimoji="1" lang="en-US" altLang="ja-JP" sz="1200" dirty="0">
              <a:latin typeface="AR丸ゴシック体M" panose="020F0609000000000000" pitchFamily="49" charset="-128"/>
              <a:ea typeface="AR丸ゴシック体M" panose="020F0609000000000000" pitchFamily="49" charset="-128"/>
            </a:endParaRPr>
          </a:p>
        </p:txBody>
      </p:sp>
      <p:sp>
        <p:nvSpPr>
          <p:cNvPr id="38" name="テキスト ボックス 37"/>
          <p:cNvSpPr txBox="1"/>
          <p:nvPr/>
        </p:nvSpPr>
        <p:spPr>
          <a:xfrm>
            <a:off x="28602" y="7878560"/>
            <a:ext cx="1534660" cy="510778"/>
          </a:xfrm>
          <a:prstGeom prst="wedgeRoundRectCallout">
            <a:avLst>
              <a:gd name="adj1" fmla="val 332"/>
              <a:gd name="adj2" fmla="val -72698"/>
              <a:gd name="adj3" fmla="val 16667"/>
            </a:avLst>
          </a:prstGeom>
          <a:noFill/>
          <a:ln>
            <a:solidFill>
              <a:schemeClr val="tx1"/>
            </a:solidFill>
          </a:ln>
        </p:spPr>
        <p:txBody>
          <a:bodyPr wrap="square" rtlCol="0">
            <a:spAutoFit/>
          </a:bodyPr>
          <a:lstStyle/>
          <a:p>
            <a:r>
              <a:rPr kumimoji="1" lang="ja-JP" altLang="en-US" sz="1200" dirty="0">
                <a:latin typeface="AR丸ゴシック体M" panose="020F0609000000000000" pitchFamily="49" charset="-128"/>
                <a:ea typeface="AR丸ゴシック体M" panose="020F0609000000000000" pitchFamily="49" charset="-128"/>
              </a:rPr>
              <a:t>何？今忙しい</a:t>
            </a:r>
            <a:r>
              <a:rPr kumimoji="1" lang="ja-JP" altLang="en-US" sz="1200" dirty="0" err="1">
                <a:latin typeface="AR丸ゴシック体M" panose="020F0609000000000000" pitchFamily="49" charset="-128"/>
                <a:ea typeface="AR丸ゴシック体M" panose="020F0609000000000000" pitchFamily="49" charset="-128"/>
              </a:rPr>
              <a:t>だ</a:t>
            </a:r>
            <a:r>
              <a:rPr kumimoji="1" lang="ja-JP" altLang="en-US" sz="1200" dirty="0">
                <a:latin typeface="AR丸ゴシック体M" panose="020F0609000000000000" pitchFamily="49" charset="-128"/>
                <a:ea typeface="AR丸ゴシック体M" panose="020F0609000000000000" pitchFamily="49" charset="-128"/>
              </a:rPr>
              <a:t>。</a:t>
            </a:r>
            <a:endParaRPr kumimoji="1" lang="en-US" altLang="ja-JP" sz="1200" dirty="0">
              <a:latin typeface="AR丸ゴシック体M" panose="020F0609000000000000" pitchFamily="49" charset="-128"/>
              <a:ea typeface="AR丸ゴシック体M" panose="020F0609000000000000" pitchFamily="49" charset="-128"/>
            </a:endParaRPr>
          </a:p>
          <a:p>
            <a:r>
              <a:rPr kumimoji="1" lang="ja-JP" altLang="en-US" sz="1200" dirty="0">
                <a:latin typeface="AR丸ゴシック体M" panose="020F0609000000000000" pitchFamily="49" charset="-128"/>
                <a:ea typeface="AR丸ゴシック体M" panose="020F0609000000000000" pitchFamily="49" charset="-128"/>
              </a:rPr>
              <a:t>見て</a:t>
            </a:r>
            <a:r>
              <a:rPr kumimoji="1" lang="ja-JP" altLang="en-US" sz="1200" dirty="0" err="1">
                <a:latin typeface="AR丸ゴシック体M" panose="020F0609000000000000" pitchFamily="49" charset="-128"/>
                <a:ea typeface="AR丸ゴシック体M" panose="020F0609000000000000" pitchFamily="49" charset="-128"/>
              </a:rPr>
              <a:t>わ</a:t>
            </a:r>
            <a:r>
              <a:rPr kumimoji="1" lang="ja-JP" altLang="en-US" sz="1200" dirty="0">
                <a:latin typeface="AR丸ゴシック体M" panose="020F0609000000000000" pitchFamily="49" charset="-128"/>
                <a:ea typeface="AR丸ゴシック体M" panose="020F0609000000000000" pitchFamily="49" charset="-128"/>
              </a:rPr>
              <a:t>からんだか。</a:t>
            </a:r>
            <a:endParaRPr kumimoji="1" lang="en-US" altLang="ja-JP" sz="1200" dirty="0">
              <a:latin typeface="AR丸ゴシック体M" panose="020F0609000000000000" pitchFamily="49" charset="-128"/>
              <a:ea typeface="AR丸ゴシック体M" panose="020F0609000000000000" pitchFamily="49" charset="-128"/>
            </a:endParaRPr>
          </a:p>
        </p:txBody>
      </p:sp>
      <p:sp>
        <p:nvSpPr>
          <p:cNvPr id="41" name="テキスト ボックス 40"/>
          <p:cNvSpPr txBox="1"/>
          <p:nvPr/>
        </p:nvSpPr>
        <p:spPr>
          <a:xfrm>
            <a:off x="1801977" y="7894979"/>
            <a:ext cx="1364211" cy="510778"/>
          </a:xfrm>
          <a:prstGeom prst="wedgeRoundRectCallout">
            <a:avLst>
              <a:gd name="adj1" fmla="val -1762"/>
              <a:gd name="adj2" fmla="val -72699"/>
              <a:gd name="adj3" fmla="val 16667"/>
            </a:avLst>
          </a:prstGeom>
          <a:noFill/>
          <a:ln>
            <a:solidFill>
              <a:schemeClr val="tx1"/>
            </a:solidFill>
          </a:ln>
        </p:spPr>
        <p:txBody>
          <a:bodyPr wrap="square" rtlCol="0">
            <a:spAutoFit/>
          </a:bodyPr>
          <a:lstStyle/>
          <a:p>
            <a:r>
              <a:rPr kumimoji="1" lang="ja-JP" altLang="en-US" sz="1200" dirty="0">
                <a:latin typeface="AR丸ゴシック体M" panose="020F0609000000000000" pitchFamily="49" charset="-128"/>
                <a:ea typeface="AR丸ゴシック体M" panose="020F0609000000000000" pitchFamily="49" charset="-128"/>
              </a:rPr>
              <a:t>面取り</a:t>
            </a:r>
            <a:r>
              <a:rPr kumimoji="1" lang="ja-JP" altLang="en-US" sz="1200" dirty="0" err="1">
                <a:latin typeface="AR丸ゴシック体M" panose="020F0609000000000000" pitchFamily="49" charset="-128"/>
                <a:ea typeface="AR丸ゴシック体M" panose="020F0609000000000000" pitchFamily="49" charset="-128"/>
              </a:rPr>
              <a:t>っちゃな</a:t>
            </a:r>
            <a:r>
              <a:rPr kumimoji="1" lang="ja-JP" altLang="en-US" sz="1200" dirty="0">
                <a:latin typeface="AR丸ゴシック体M" panose="020F0609000000000000" pitchFamily="49" charset="-128"/>
                <a:ea typeface="AR丸ゴシック体M" panose="020F0609000000000000" pitchFamily="49" charset="-128"/>
              </a:rPr>
              <a:t>、したことねぇで。</a:t>
            </a:r>
            <a:endParaRPr kumimoji="1" lang="en-US" altLang="ja-JP" sz="1200" dirty="0">
              <a:latin typeface="AR丸ゴシック体M" panose="020F0609000000000000" pitchFamily="49" charset="-128"/>
              <a:ea typeface="AR丸ゴシック体M" panose="020F0609000000000000" pitchFamily="49" charset="-128"/>
            </a:endParaRPr>
          </a:p>
        </p:txBody>
      </p:sp>
      <p:sp>
        <p:nvSpPr>
          <p:cNvPr id="42" name="テキスト ボックス 41"/>
          <p:cNvSpPr txBox="1"/>
          <p:nvPr/>
        </p:nvSpPr>
        <p:spPr>
          <a:xfrm>
            <a:off x="5876638" y="6338179"/>
            <a:ext cx="1161583" cy="306467"/>
          </a:xfrm>
          <a:prstGeom prst="wedgeRoundRectCallout">
            <a:avLst>
              <a:gd name="adj1" fmla="val -60104"/>
              <a:gd name="adj2" fmla="val -9917"/>
              <a:gd name="adj3" fmla="val 16667"/>
            </a:avLst>
          </a:prstGeom>
          <a:noFill/>
          <a:ln>
            <a:solidFill>
              <a:schemeClr val="tx1"/>
            </a:solidFill>
          </a:ln>
        </p:spPr>
        <p:txBody>
          <a:bodyPr wrap="square" rtlCol="0">
            <a:spAutoFit/>
          </a:bodyPr>
          <a:lstStyle/>
          <a:p>
            <a:r>
              <a:rPr kumimoji="1" lang="ja-JP" altLang="en-US" sz="1200" dirty="0">
                <a:latin typeface="AR丸ゴシック体M" panose="020F0609000000000000" pitchFamily="49" charset="-128"/>
                <a:ea typeface="AR丸ゴシック体M" panose="020F0609000000000000" pitchFamily="49" charset="-128"/>
              </a:rPr>
              <a:t>うんまいなぁ。</a:t>
            </a:r>
            <a:endParaRPr kumimoji="1" lang="en-US" altLang="ja-JP" sz="1200" dirty="0">
              <a:latin typeface="AR丸ゴシック体M" panose="020F0609000000000000" pitchFamily="49" charset="-128"/>
              <a:ea typeface="AR丸ゴシック体M" panose="020F0609000000000000" pitchFamily="49" charset="-128"/>
            </a:endParaRPr>
          </a:p>
        </p:txBody>
      </p:sp>
      <p:sp>
        <p:nvSpPr>
          <p:cNvPr id="43" name="テキスト ボックス 42"/>
          <p:cNvSpPr txBox="1"/>
          <p:nvPr/>
        </p:nvSpPr>
        <p:spPr>
          <a:xfrm>
            <a:off x="118290" y="9719822"/>
            <a:ext cx="977528" cy="306467"/>
          </a:xfrm>
          <a:prstGeom prst="wedgeRoundRectCallout">
            <a:avLst>
              <a:gd name="adj1" fmla="val 50125"/>
              <a:gd name="adj2" fmla="val -79536"/>
              <a:gd name="adj3" fmla="val 16667"/>
            </a:avLst>
          </a:prstGeom>
          <a:noFill/>
          <a:ln>
            <a:solidFill>
              <a:schemeClr val="tx1"/>
            </a:solidFill>
          </a:ln>
        </p:spPr>
        <p:txBody>
          <a:bodyPr wrap="square" rtlCol="0">
            <a:spAutoFit/>
          </a:bodyPr>
          <a:lstStyle/>
          <a:p>
            <a:r>
              <a:rPr kumimoji="1" lang="ja-JP" altLang="en-US" sz="1200" dirty="0">
                <a:latin typeface="AR丸ゴシック体M" panose="020F0609000000000000" pitchFamily="49" charset="-128"/>
                <a:ea typeface="AR丸ゴシック体M" panose="020F0609000000000000" pitchFamily="49" charset="-128"/>
              </a:rPr>
              <a:t>ご覧あれ！</a:t>
            </a:r>
            <a:endParaRPr kumimoji="1" lang="en-US" altLang="ja-JP" sz="1200" dirty="0">
              <a:latin typeface="AR丸ゴシック体M" panose="020F0609000000000000" pitchFamily="49" charset="-128"/>
              <a:ea typeface="AR丸ゴシック体M" panose="020F0609000000000000" pitchFamily="49" charset="-128"/>
            </a:endParaRPr>
          </a:p>
        </p:txBody>
      </p:sp>
      <p:sp>
        <p:nvSpPr>
          <p:cNvPr id="44" name="テキスト ボックス 43"/>
          <p:cNvSpPr txBox="1"/>
          <p:nvPr/>
        </p:nvSpPr>
        <p:spPr>
          <a:xfrm>
            <a:off x="6030668" y="6767979"/>
            <a:ext cx="1042609" cy="510778"/>
          </a:xfrm>
          <a:prstGeom prst="wedgeRoundRectCallout">
            <a:avLst>
              <a:gd name="adj1" fmla="val -75439"/>
              <a:gd name="adj2" fmla="val -40997"/>
              <a:gd name="adj3" fmla="val 16667"/>
            </a:avLst>
          </a:prstGeom>
          <a:noFill/>
          <a:ln>
            <a:solidFill>
              <a:schemeClr val="tx1"/>
            </a:solidFill>
          </a:ln>
        </p:spPr>
        <p:txBody>
          <a:bodyPr wrap="square" rtlCol="0">
            <a:spAutoFit/>
          </a:bodyPr>
          <a:lstStyle/>
          <a:p>
            <a:r>
              <a:rPr kumimoji="1" lang="ja-JP" altLang="en-US" sz="1200" dirty="0" err="1">
                <a:latin typeface="AR丸ゴシック体M" panose="020F0609000000000000" pitchFamily="49" charset="-128"/>
                <a:ea typeface="AR丸ゴシック体M" panose="020F0609000000000000" pitchFamily="49" charset="-128"/>
              </a:rPr>
              <a:t>ええ具合に</a:t>
            </a:r>
            <a:r>
              <a:rPr kumimoji="1" lang="ja-JP" altLang="en-US" sz="1200" dirty="0">
                <a:latin typeface="AR丸ゴシック体M" panose="020F0609000000000000" pitchFamily="49" charset="-128"/>
                <a:ea typeface="AR丸ゴシック体M" panose="020F0609000000000000" pitchFamily="49" charset="-128"/>
              </a:rPr>
              <a:t>できとるで。</a:t>
            </a:r>
            <a:endParaRPr kumimoji="1" lang="en-US" altLang="ja-JP" sz="1200" dirty="0">
              <a:latin typeface="AR丸ゴシック体M" panose="020F0609000000000000" pitchFamily="49" charset="-128"/>
              <a:ea typeface="AR丸ゴシック体M" panose="020F0609000000000000" pitchFamily="49" charset="-128"/>
            </a:endParaRPr>
          </a:p>
        </p:txBody>
      </p:sp>
      <p:sp>
        <p:nvSpPr>
          <p:cNvPr id="45" name="テキスト ボックス 44"/>
          <p:cNvSpPr txBox="1"/>
          <p:nvPr/>
        </p:nvSpPr>
        <p:spPr>
          <a:xfrm>
            <a:off x="5881415" y="7455851"/>
            <a:ext cx="1191862" cy="510778"/>
          </a:xfrm>
          <a:prstGeom prst="wedgeRoundRectCallout">
            <a:avLst>
              <a:gd name="adj1" fmla="val -49263"/>
              <a:gd name="adj2" fmla="val -76428"/>
              <a:gd name="adj3" fmla="val 16667"/>
            </a:avLst>
          </a:prstGeom>
          <a:noFill/>
          <a:ln>
            <a:solidFill>
              <a:schemeClr val="tx1"/>
            </a:solidFill>
          </a:ln>
        </p:spPr>
        <p:txBody>
          <a:bodyPr wrap="square" rtlCol="0">
            <a:spAutoFit/>
          </a:bodyPr>
          <a:lstStyle/>
          <a:p>
            <a:r>
              <a:rPr kumimoji="1" lang="ja-JP" altLang="en-US" sz="1200" dirty="0">
                <a:latin typeface="AR丸ゴシック体M" panose="020F0609000000000000" pitchFamily="49" charset="-128"/>
                <a:ea typeface="AR丸ゴシック体M" panose="020F0609000000000000" pitchFamily="49" charset="-128"/>
              </a:rPr>
              <a:t>腹いっぱいで、もう食えんわ。</a:t>
            </a:r>
            <a:endParaRPr kumimoji="1" lang="en-US" altLang="ja-JP" sz="1200" dirty="0">
              <a:latin typeface="AR丸ゴシック体M" panose="020F0609000000000000" pitchFamily="49" charset="-128"/>
              <a:ea typeface="AR丸ゴシック体M" panose="020F0609000000000000" pitchFamily="49" charset="-128"/>
            </a:endParaRPr>
          </a:p>
        </p:txBody>
      </p:sp>
      <p:pic>
        <p:nvPicPr>
          <p:cNvPr id="18" name="図 17"/>
          <p:cNvPicPr>
            <a:picLocks noChangeAspect="1"/>
          </p:cNvPicPr>
          <p:nvPr/>
        </p:nvPicPr>
        <p:blipFill>
          <a:blip r:embed="rId24">
            <a:clrChange>
              <a:clrFrom>
                <a:srgbClr val="FFFFFF"/>
              </a:clrFrom>
              <a:clrTo>
                <a:srgbClr val="FFFFFF">
                  <a:alpha val="0"/>
                </a:srgbClr>
              </a:clrTo>
            </a:clrChange>
          </a:blip>
          <a:stretch>
            <a:fillRect/>
          </a:stretch>
        </p:blipFill>
        <p:spPr>
          <a:xfrm>
            <a:off x="-2429" y="9274489"/>
            <a:ext cx="490593" cy="490593"/>
          </a:xfrm>
          <a:prstGeom prst="rect">
            <a:avLst/>
          </a:prstGeom>
        </p:spPr>
      </p:pic>
      <p:pic>
        <p:nvPicPr>
          <p:cNvPr id="22" name="図 21"/>
          <p:cNvPicPr>
            <a:picLocks noChangeAspect="1"/>
          </p:cNvPicPr>
          <p:nvPr/>
        </p:nvPicPr>
        <p:blipFill>
          <a:blip r:embed="rId25">
            <a:extLst>
              <a:ext uri="{BEBA8EAE-BF5A-486C-A8C5-ECC9F3942E4B}">
                <a14:imgProps xmlns:a14="http://schemas.microsoft.com/office/drawing/2010/main">
                  <a14:imgLayer r:embed="rId26">
                    <a14:imgEffect>
                      <a14:brightnessContrast bright="5000"/>
                    </a14:imgEffect>
                  </a14:imgLayer>
                </a14:imgProps>
              </a:ext>
            </a:extLst>
          </a:blip>
          <a:stretch>
            <a:fillRect/>
          </a:stretch>
        </p:blipFill>
        <p:spPr>
          <a:xfrm>
            <a:off x="5812735" y="1566405"/>
            <a:ext cx="1071805" cy="621647"/>
          </a:xfrm>
          <a:prstGeom prst="rect">
            <a:avLst/>
          </a:prstGeom>
        </p:spPr>
      </p:pic>
      <p:pic>
        <p:nvPicPr>
          <p:cNvPr id="24" name="図 23"/>
          <p:cNvPicPr>
            <a:picLocks noChangeAspect="1"/>
          </p:cNvPicPr>
          <p:nvPr/>
        </p:nvPicPr>
        <p:blipFill>
          <a:blip r:embed="rId27">
            <a:clrChange>
              <a:clrFrom>
                <a:srgbClr val="FFFFFF"/>
              </a:clrFrom>
              <a:clrTo>
                <a:srgbClr val="FFFFFF">
                  <a:alpha val="0"/>
                </a:srgbClr>
              </a:clrTo>
            </a:clrChange>
          </a:blip>
          <a:stretch>
            <a:fillRect/>
          </a:stretch>
        </p:blipFill>
        <p:spPr>
          <a:xfrm>
            <a:off x="6402438" y="5801513"/>
            <a:ext cx="659322" cy="500378"/>
          </a:xfrm>
          <a:prstGeom prst="rect">
            <a:avLst/>
          </a:prstGeom>
        </p:spPr>
      </p:pic>
      <p:pic>
        <p:nvPicPr>
          <p:cNvPr id="26" name="図 25"/>
          <p:cNvPicPr>
            <a:picLocks noChangeAspect="1"/>
          </p:cNvPicPr>
          <p:nvPr/>
        </p:nvPicPr>
        <p:blipFill>
          <a:blip r:embed="rId28">
            <a:clrChange>
              <a:clrFrom>
                <a:srgbClr val="FFFFFF"/>
              </a:clrFrom>
              <a:clrTo>
                <a:srgbClr val="FFFFFF">
                  <a:alpha val="0"/>
                </a:srgbClr>
              </a:clrTo>
            </a:clrChange>
          </a:blip>
          <a:stretch>
            <a:fillRect/>
          </a:stretch>
        </p:blipFill>
        <p:spPr>
          <a:xfrm>
            <a:off x="1098934" y="9239169"/>
            <a:ext cx="744598" cy="882102"/>
          </a:xfrm>
          <a:prstGeom prst="rect">
            <a:avLst/>
          </a:prstGeom>
        </p:spPr>
      </p:pic>
      <p:pic>
        <p:nvPicPr>
          <p:cNvPr id="5" name="図 4"/>
          <p:cNvPicPr>
            <a:picLocks noChangeAspect="1"/>
          </p:cNvPicPr>
          <p:nvPr/>
        </p:nvPicPr>
        <p:blipFill>
          <a:blip r:embed="rId29"/>
          <a:stretch>
            <a:fillRect/>
          </a:stretch>
        </p:blipFill>
        <p:spPr>
          <a:xfrm>
            <a:off x="7526478" y="721602"/>
            <a:ext cx="1427644" cy="1427644"/>
          </a:xfrm>
          <a:prstGeom prst="rect">
            <a:avLst/>
          </a:prstGeom>
        </p:spPr>
      </p:pic>
      <p:pic>
        <p:nvPicPr>
          <p:cNvPr id="1026" name="Picture 2" descr="学級目標"/>
          <p:cNvPicPr>
            <a:picLocks noChangeAspect="1" noChangeArrowheads="1"/>
          </p:cNvPicPr>
          <p:nvPr/>
        </p:nvPicPr>
        <p:blipFill>
          <a:blip r:embed="rId30" cstate="hqprint">
            <a:extLst>
              <a:ext uri="{BEBA8EAE-BF5A-486C-A8C5-ECC9F3942E4B}">
                <a14:imgProps xmlns:a14="http://schemas.microsoft.com/office/drawing/2010/main">
                  <a14:imgLayer r:embed="rId31">
                    <a14:imgEffect>
                      <a14:brightnessContrast bright="6000"/>
                    </a14:imgEffect>
                  </a14:imgLayer>
                </a14:imgProps>
              </a:ext>
              <a:ext uri="{28A0092B-C50C-407E-A947-70E740481C1C}">
                <a14:useLocalDpi xmlns:a14="http://schemas.microsoft.com/office/drawing/2010/main" val="0"/>
              </a:ext>
            </a:extLst>
          </a:blip>
          <a:srcRect/>
          <a:stretch>
            <a:fillRect/>
          </a:stretch>
        </p:blipFill>
        <p:spPr bwMode="auto">
          <a:xfrm>
            <a:off x="316138" y="234914"/>
            <a:ext cx="1103486" cy="1190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537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kusakari_shibakari.png1.png">
            <a:extLst>
              <a:ext uri="{FF2B5EF4-FFF2-40B4-BE49-F238E27FC236}">
                <a16:creationId xmlns:a16="http://schemas.microsoft.com/office/drawing/2014/main" id="{0EADF79B-FADC-4A4F-9B56-B3686132F0E2}"/>
              </a:ext>
            </a:extLst>
          </p:cNvPr>
          <p:cNvPicPr/>
          <p:nvPr/>
        </p:nvPicPr>
        <p:blipFill>
          <a:blip r:embed="rId2" cstate="print">
            <a:lum bright="6000"/>
          </a:blip>
          <a:stretch>
            <a:fillRect/>
          </a:stretch>
        </p:blipFill>
        <p:spPr>
          <a:xfrm>
            <a:off x="3034564" y="3043398"/>
            <a:ext cx="727419" cy="902606"/>
          </a:xfrm>
          <a:prstGeom prst="rect">
            <a:avLst/>
          </a:prstGeom>
        </p:spPr>
      </p:pic>
      <p:pic>
        <p:nvPicPr>
          <p:cNvPr id="5" name="図 4" descr="kusamushiri_group.png">
            <a:extLst>
              <a:ext uri="{FF2B5EF4-FFF2-40B4-BE49-F238E27FC236}">
                <a16:creationId xmlns:a16="http://schemas.microsoft.com/office/drawing/2014/main" id="{6C276A68-6FB2-4F69-9ECF-9BF3A33DDB11}"/>
              </a:ext>
            </a:extLst>
          </p:cNvPr>
          <p:cNvPicPr/>
          <p:nvPr/>
        </p:nvPicPr>
        <p:blipFill>
          <a:blip r:embed="rId3" cstate="print"/>
          <a:stretch>
            <a:fillRect/>
          </a:stretch>
        </p:blipFill>
        <p:spPr>
          <a:xfrm>
            <a:off x="3236008" y="4578913"/>
            <a:ext cx="603236" cy="619511"/>
          </a:xfrm>
          <a:prstGeom prst="rect">
            <a:avLst/>
          </a:prstGeom>
        </p:spPr>
      </p:pic>
      <p:pic>
        <p:nvPicPr>
          <p:cNvPr id="7" name="図 6">
            <a:extLst>
              <a:ext uri="{FF2B5EF4-FFF2-40B4-BE49-F238E27FC236}">
                <a16:creationId xmlns:a16="http://schemas.microsoft.com/office/drawing/2014/main" id="{65AE1E5D-571E-4225-83C5-E25FD971039F}"/>
              </a:ext>
            </a:extLst>
          </p:cNvPr>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r="22506"/>
          <a:stretch/>
        </p:blipFill>
        <p:spPr bwMode="auto">
          <a:xfrm>
            <a:off x="7504313" y="5580251"/>
            <a:ext cx="534205" cy="505876"/>
          </a:xfrm>
          <a:prstGeom prst="rect">
            <a:avLst/>
          </a:prstGeom>
          <a:ln>
            <a:noFill/>
          </a:ln>
          <a:extLst>
            <a:ext uri="{53640926-AAD7-44D8-BBD7-CCE9431645EC}">
              <a14:shadowObscured xmlns:a14="http://schemas.microsoft.com/office/drawing/2010/main"/>
            </a:ext>
          </a:extLst>
        </p:spPr>
      </p:pic>
      <p:graphicFrame>
        <p:nvGraphicFramePr>
          <p:cNvPr id="8" name="表 7">
            <a:extLst>
              <a:ext uri="{FF2B5EF4-FFF2-40B4-BE49-F238E27FC236}">
                <a16:creationId xmlns:a16="http://schemas.microsoft.com/office/drawing/2014/main" id="{112F824C-BD1F-4A56-83DF-E3CF50748436}"/>
              </a:ext>
            </a:extLst>
          </p:cNvPr>
          <p:cNvGraphicFramePr>
            <a:graphicFrameLocks noGrp="1"/>
          </p:cNvGraphicFramePr>
          <p:nvPr>
            <p:extLst>
              <p:ext uri="{D42A27DB-BD31-4B8C-83A1-F6EECF244321}">
                <p14:modId xmlns:p14="http://schemas.microsoft.com/office/powerpoint/2010/main" val="3630329572"/>
              </p:ext>
            </p:extLst>
          </p:nvPr>
        </p:nvGraphicFramePr>
        <p:xfrm>
          <a:off x="4024727" y="2882598"/>
          <a:ext cx="3061320" cy="6713591"/>
        </p:xfrm>
        <a:graphic>
          <a:graphicData uri="http://schemas.openxmlformats.org/drawingml/2006/table">
            <a:tbl>
              <a:tblPr/>
              <a:tblGrid>
                <a:gridCol w="332752">
                  <a:extLst>
                    <a:ext uri="{9D8B030D-6E8A-4147-A177-3AD203B41FA5}">
                      <a16:colId xmlns:a16="http://schemas.microsoft.com/office/drawing/2014/main" val="3422303214"/>
                    </a:ext>
                  </a:extLst>
                </a:gridCol>
                <a:gridCol w="332752">
                  <a:extLst>
                    <a:ext uri="{9D8B030D-6E8A-4147-A177-3AD203B41FA5}">
                      <a16:colId xmlns:a16="http://schemas.microsoft.com/office/drawing/2014/main" val="3426303335"/>
                    </a:ext>
                  </a:extLst>
                </a:gridCol>
                <a:gridCol w="1508476">
                  <a:extLst>
                    <a:ext uri="{9D8B030D-6E8A-4147-A177-3AD203B41FA5}">
                      <a16:colId xmlns:a16="http://schemas.microsoft.com/office/drawing/2014/main" val="3572540919"/>
                    </a:ext>
                  </a:extLst>
                </a:gridCol>
                <a:gridCol w="887340">
                  <a:extLst>
                    <a:ext uri="{9D8B030D-6E8A-4147-A177-3AD203B41FA5}">
                      <a16:colId xmlns:a16="http://schemas.microsoft.com/office/drawing/2014/main" val="3206014051"/>
                    </a:ext>
                  </a:extLst>
                </a:gridCol>
              </a:tblGrid>
              <a:tr h="233596">
                <a:tc gridSpan="4">
                  <a:txBody>
                    <a:bodyPr/>
                    <a:lstStyle/>
                    <a:p>
                      <a:pPr algn="ctr" fontAlgn="ctr"/>
                      <a:r>
                        <a:rPr lang="en-US" altLang="ja-JP" sz="1400" b="0" i="0" u="none" strike="noStrike" dirty="0">
                          <a:solidFill>
                            <a:srgbClr val="000000"/>
                          </a:solidFill>
                          <a:effectLst/>
                          <a:latin typeface="HG丸ｺﾞｼｯｸM-PRO" panose="020F0600000000000000" pitchFamily="50" charset="-128"/>
                          <a:ea typeface="HG丸ｺﾞｼｯｸM-PRO" panose="020F0600000000000000" pitchFamily="50" charset="-128"/>
                        </a:rPr>
                        <a:t>3</a:t>
                      </a:r>
                      <a:r>
                        <a:rPr lang="ja-JP"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rPr>
                        <a:t>月事業予定</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10372987"/>
                  </a:ext>
                </a:extLst>
              </a:tr>
              <a:tr h="199688">
                <a:tc>
                  <a:txBody>
                    <a:bodyPr/>
                    <a:lstStyle/>
                    <a:p>
                      <a:pPr algn="ctr"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日</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曜日</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HG丸ｺﾞｼｯｸM-PRO" panose="020F0600000000000000" pitchFamily="50" charset="-128"/>
                          <a:ea typeface="HG丸ｺﾞｼｯｸM-PRO" panose="020F0600000000000000" pitchFamily="50" charset="-128"/>
                        </a:rPr>
                        <a:t>事　　　業</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その他</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0234814"/>
                  </a:ext>
                </a:extLst>
              </a:tr>
              <a:tr h="192007">
                <a:tc>
                  <a:txBody>
                    <a:bodyPr/>
                    <a:lstStyle/>
                    <a:p>
                      <a:pPr algn="ctr" fontAlgn="ctr"/>
                      <a:r>
                        <a:rPr lang="en-US" altLang="ja-JP" sz="800" b="0" i="0" u="none" strike="noStrike">
                          <a:solidFill>
                            <a:srgbClr val="000000"/>
                          </a:solidFill>
                          <a:effectLst/>
                          <a:latin typeface="HG丸ｺﾞｼｯｸM-PRO" panose="020F0600000000000000" pitchFamily="50" charset="-128"/>
                          <a:ea typeface="HG丸ｺﾞｼｯｸM-PRO" panose="020F0600000000000000" pitchFamily="50" charset="-128"/>
                        </a:rPr>
                        <a:t>1</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水</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　</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　</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399453868"/>
                  </a:ext>
                </a:extLst>
              </a:tr>
              <a:tr h="192007">
                <a:tc>
                  <a:txBody>
                    <a:bodyPr/>
                    <a:lstStyle/>
                    <a:p>
                      <a:pPr algn="ctr" fontAlgn="ctr"/>
                      <a:r>
                        <a:rPr lang="en-US" altLang="ja-JP" sz="800" b="0" i="0" u="none" strike="noStrike">
                          <a:solidFill>
                            <a:srgbClr val="000000"/>
                          </a:solidFill>
                          <a:effectLst/>
                          <a:latin typeface="HG丸ｺﾞｼｯｸM-PRO" panose="020F0600000000000000" pitchFamily="50" charset="-128"/>
                          <a:ea typeface="HG丸ｺﾞｼｯｸM-PRO" panose="020F0600000000000000" pitchFamily="50" charset="-128"/>
                        </a:rPr>
                        <a:t>2</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木</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800" b="0" i="0" u="none" strike="noStrike" dirty="0">
                          <a:solidFill>
                            <a:srgbClr val="000000"/>
                          </a:solidFill>
                          <a:effectLst/>
                          <a:latin typeface="HG丸ｺﾞｼｯｸM-PRO" panose="020F0600000000000000" pitchFamily="50" charset="-128"/>
                          <a:ea typeface="HG丸ｺﾞｼｯｸM-PRO" panose="020F0600000000000000" pitchFamily="50" charset="-128"/>
                        </a:rPr>
                        <a:t>　</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生命の貯蓄体操</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24794742"/>
                  </a:ext>
                </a:extLst>
              </a:tr>
              <a:tr h="199688">
                <a:tc>
                  <a:txBody>
                    <a:bodyPr/>
                    <a:lstStyle/>
                    <a:p>
                      <a:pPr algn="ctr" fontAlgn="ctr"/>
                      <a:r>
                        <a:rPr lang="en-US" altLang="ja-JP" sz="800" b="0" i="0" u="none" strike="noStrike">
                          <a:solidFill>
                            <a:srgbClr val="000000"/>
                          </a:solidFill>
                          <a:effectLst/>
                          <a:latin typeface="HG丸ｺﾞｼｯｸM-PRO" panose="020F0600000000000000" pitchFamily="50" charset="-128"/>
                          <a:ea typeface="HG丸ｺﾞｼｯｸM-PRO" panose="020F0600000000000000" pitchFamily="50" charset="-128"/>
                        </a:rPr>
                        <a:t>3</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金</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　</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　</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830228995"/>
                  </a:ext>
                </a:extLst>
              </a:tr>
              <a:tr h="192007">
                <a:tc>
                  <a:txBody>
                    <a:bodyPr/>
                    <a:lstStyle/>
                    <a:p>
                      <a:pPr algn="ctr" fontAlgn="ctr"/>
                      <a:r>
                        <a:rPr lang="en-US" altLang="ja-JP" sz="800" b="0" i="0" u="none" strike="noStrike">
                          <a:solidFill>
                            <a:srgbClr val="000000"/>
                          </a:solidFill>
                          <a:effectLst/>
                          <a:latin typeface="HG丸ｺﾞｼｯｸM-PRO" panose="020F0600000000000000" pitchFamily="50" charset="-128"/>
                          <a:ea typeface="HG丸ｺﾞｼｯｸM-PRO" panose="020F0600000000000000" pitchFamily="50" charset="-128"/>
                        </a:rPr>
                        <a:t>4</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tc>
                  <a:txBody>
                    <a:bodyPr/>
                    <a:lstStyle/>
                    <a:p>
                      <a:pPr algn="ctr"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土</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tc>
                  <a:txBody>
                    <a:bodyPr/>
                    <a:lstStyle/>
                    <a:p>
                      <a:pPr algn="l" fontAlgn="ctr"/>
                      <a:r>
                        <a:rPr lang="ja-JP" altLang="en-US" sz="800" b="1" i="0" u="none" strike="noStrike" dirty="0">
                          <a:solidFill>
                            <a:srgbClr val="000000"/>
                          </a:solidFill>
                          <a:effectLst/>
                          <a:latin typeface="HG丸ｺﾞｼｯｸM-PRO" panose="020F0600000000000000" pitchFamily="50" charset="-128"/>
                          <a:ea typeface="HG丸ｺﾞｼｯｸM-PRO" panose="020F0600000000000000" pitchFamily="50" charset="-128"/>
                        </a:rPr>
                        <a:t>　</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　</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202782957"/>
                  </a:ext>
                </a:extLst>
              </a:tr>
              <a:tr h="192007">
                <a:tc>
                  <a:txBody>
                    <a:bodyPr/>
                    <a:lstStyle/>
                    <a:p>
                      <a:pPr algn="ctr" fontAlgn="ctr"/>
                      <a:r>
                        <a:rPr lang="en-US" altLang="ja-JP" sz="800" b="0" i="0" u="none" strike="noStrike">
                          <a:solidFill>
                            <a:srgbClr val="000000"/>
                          </a:solidFill>
                          <a:effectLst/>
                          <a:latin typeface="HG丸ｺﾞｼｯｸM-PRO" panose="020F0600000000000000" pitchFamily="50" charset="-128"/>
                          <a:ea typeface="HG丸ｺﾞｼｯｸM-PRO" panose="020F0600000000000000" pitchFamily="50" charset="-128"/>
                        </a:rPr>
                        <a:t>5</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tc>
                  <a:txBody>
                    <a:bodyPr/>
                    <a:lstStyle/>
                    <a:p>
                      <a:pPr algn="ctr"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日</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tc>
                  <a:txBody>
                    <a:bodyPr/>
                    <a:lstStyle/>
                    <a:p>
                      <a:pPr algn="l" fontAlgn="ctr"/>
                      <a:r>
                        <a:rPr lang="ja-JP" altLang="en-US" sz="800" b="0" i="0" u="none" strike="noStrike" dirty="0">
                          <a:solidFill>
                            <a:srgbClr val="000000"/>
                          </a:solidFill>
                          <a:effectLst/>
                          <a:latin typeface="HG丸ｺﾞｼｯｸM-PRO" panose="020F0600000000000000" pitchFamily="50" charset="-128"/>
                          <a:ea typeface="HG丸ｺﾞｼｯｸM-PRO" panose="020F0600000000000000" pitchFamily="50" charset="-128"/>
                        </a:rPr>
                        <a:t>桜づつ</a:t>
                      </a:r>
                      <a:r>
                        <a:rPr lang="ja-JP" altLang="en-US" sz="800" b="0" i="0" u="none" strike="noStrike" dirty="0" err="1">
                          <a:solidFill>
                            <a:srgbClr val="000000"/>
                          </a:solidFill>
                          <a:effectLst/>
                          <a:latin typeface="HG丸ｺﾞｼｯｸM-PRO" panose="020F0600000000000000" pitchFamily="50" charset="-128"/>
                          <a:ea typeface="HG丸ｺﾞｼｯｸM-PRO" panose="020F0600000000000000" pitchFamily="50" charset="-128"/>
                        </a:rPr>
                        <a:t>み</a:t>
                      </a:r>
                      <a:r>
                        <a:rPr lang="ja-JP" altLang="en-US" sz="800" b="0" i="0" u="none" strike="noStrike" dirty="0">
                          <a:solidFill>
                            <a:srgbClr val="000000"/>
                          </a:solidFill>
                          <a:effectLst/>
                          <a:latin typeface="HG丸ｺﾞｼｯｸM-PRO" panose="020F0600000000000000" pitchFamily="50" charset="-128"/>
                          <a:ea typeface="HG丸ｺﾞｼｯｸM-PRO" panose="020F0600000000000000" pitchFamily="50" charset="-128"/>
                        </a:rPr>
                        <a:t>清掃作業</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　</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858107682"/>
                  </a:ext>
                </a:extLst>
              </a:tr>
              <a:tr h="192007">
                <a:tc>
                  <a:txBody>
                    <a:bodyPr/>
                    <a:lstStyle/>
                    <a:p>
                      <a:pPr algn="ctr" fontAlgn="ctr"/>
                      <a:r>
                        <a:rPr lang="en-US" altLang="ja-JP" sz="800" b="0" i="0" u="none" strike="noStrike">
                          <a:solidFill>
                            <a:srgbClr val="000000"/>
                          </a:solidFill>
                          <a:effectLst/>
                          <a:latin typeface="HG丸ｺﾞｼｯｸM-PRO" panose="020F0600000000000000" pitchFamily="50" charset="-128"/>
                          <a:ea typeface="HG丸ｺﾞｼｯｸM-PRO" panose="020F0600000000000000" pitchFamily="50" charset="-128"/>
                        </a:rPr>
                        <a:t>6</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月</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800" b="0" i="0" u="none" strike="noStrike" dirty="0">
                          <a:solidFill>
                            <a:srgbClr val="000000"/>
                          </a:solidFill>
                          <a:effectLst/>
                          <a:latin typeface="HG丸ｺﾞｼｯｸM-PRO" panose="020F0600000000000000" pitchFamily="50" charset="-128"/>
                          <a:ea typeface="HG丸ｺﾞｼｯｸM-PRO" panose="020F0600000000000000" pitchFamily="50" charset="-128"/>
                        </a:rPr>
                        <a:t>　</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800" b="0" i="0" u="none" strike="noStrike" dirty="0">
                          <a:solidFill>
                            <a:srgbClr val="000000"/>
                          </a:solidFill>
                          <a:effectLst/>
                          <a:latin typeface="HG丸ｺﾞｼｯｸM-PRO" panose="020F0600000000000000" pitchFamily="50" charset="-128"/>
                          <a:ea typeface="HG丸ｺﾞｼｯｸM-PRO" panose="020F0600000000000000" pitchFamily="50" charset="-128"/>
                        </a:rPr>
                        <a:t>　</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a:noFill/>
                    </a:lnB>
                  </a:tcPr>
                </a:tc>
                <a:extLst>
                  <a:ext uri="{0D108BD9-81ED-4DB2-BD59-A6C34878D82A}">
                    <a16:rowId xmlns:a16="http://schemas.microsoft.com/office/drawing/2014/main" val="1283246866"/>
                  </a:ext>
                </a:extLst>
              </a:tr>
              <a:tr h="192007">
                <a:tc>
                  <a:txBody>
                    <a:bodyPr/>
                    <a:lstStyle/>
                    <a:p>
                      <a:pPr algn="ctr" fontAlgn="ctr"/>
                      <a:r>
                        <a:rPr lang="en-US" altLang="ja-JP" sz="800" b="0" i="0" u="none" strike="noStrike">
                          <a:solidFill>
                            <a:srgbClr val="000000"/>
                          </a:solidFill>
                          <a:effectLst/>
                          <a:latin typeface="HG丸ｺﾞｼｯｸM-PRO" panose="020F0600000000000000" pitchFamily="50" charset="-128"/>
                          <a:ea typeface="HG丸ｺﾞｼｯｸM-PRO" panose="020F0600000000000000" pitchFamily="50" charset="-128"/>
                        </a:rPr>
                        <a:t>7</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火</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800" b="1" i="0" u="none" strike="noStrike" dirty="0">
                          <a:solidFill>
                            <a:srgbClr val="000000"/>
                          </a:solidFill>
                          <a:effectLst/>
                          <a:latin typeface="HG丸ｺﾞｼｯｸM-PRO" panose="020F0600000000000000" pitchFamily="50" charset="-128"/>
                          <a:ea typeface="HG丸ｺﾞｼｯｸM-PRO" panose="020F0600000000000000" pitchFamily="50" charset="-128"/>
                        </a:rPr>
                        <a:t>　</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800" b="0" i="0" u="none" strike="noStrike" dirty="0">
                          <a:solidFill>
                            <a:srgbClr val="000000"/>
                          </a:solidFill>
                          <a:effectLst/>
                          <a:latin typeface="HG丸ｺﾞｼｯｸM-PRO" panose="020F0600000000000000" pitchFamily="50" charset="-128"/>
                          <a:ea typeface="HG丸ｺﾞｼｯｸM-PRO" panose="020F0600000000000000" pitchFamily="50" charset="-128"/>
                        </a:rPr>
                        <a:t>囲碁・将棋の会</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289809862"/>
                  </a:ext>
                </a:extLst>
              </a:tr>
              <a:tr h="192007">
                <a:tc>
                  <a:txBody>
                    <a:bodyPr/>
                    <a:lstStyle/>
                    <a:p>
                      <a:pPr algn="ctr" fontAlgn="ctr"/>
                      <a:r>
                        <a:rPr lang="en-US" altLang="ja-JP" sz="800" b="0" i="0" u="none" strike="noStrike">
                          <a:solidFill>
                            <a:srgbClr val="000000"/>
                          </a:solidFill>
                          <a:effectLst/>
                          <a:latin typeface="HG丸ｺﾞｼｯｸM-PRO" panose="020F0600000000000000" pitchFamily="50" charset="-128"/>
                          <a:ea typeface="HG丸ｺﾞｼｯｸM-PRO" panose="020F0600000000000000" pitchFamily="50" charset="-128"/>
                        </a:rPr>
                        <a:t>8</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水</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800" b="0" i="0" u="none" strike="noStrike" dirty="0">
                          <a:solidFill>
                            <a:srgbClr val="000000"/>
                          </a:solidFill>
                          <a:effectLst/>
                          <a:latin typeface="HG丸ｺﾞｼｯｸM-PRO" panose="020F0600000000000000" pitchFamily="50" charset="-128"/>
                          <a:ea typeface="HG丸ｺﾞｼｯｸM-PRO" panose="020F0600000000000000" pitchFamily="50" charset="-128"/>
                        </a:rPr>
                        <a:t>　</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800" b="0" i="0" u="none" strike="noStrike" dirty="0">
                          <a:solidFill>
                            <a:srgbClr val="000000"/>
                          </a:solidFill>
                          <a:effectLst/>
                          <a:latin typeface="HG丸ｺﾞｼｯｸM-PRO" panose="020F0600000000000000" pitchFamily="50" charset="-128"/>
                          <a:ea typeface="HG丸ｺﾞｼｯｸM-PRO" panose="020F0600000000000000" pitchFamily="50" charset="-128"/>
                        </a:rPr>
                        <a:t>　</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230845086"/>
                  </a:ext>
                </a:extLst>
              </a:tr>
              <a:tr h="192007">
                <a:tc>
                  <a:txBody>
                    <a:bodyPr/>
                    <a:lstStyle/>
                    <a:p>
                      <a:pPr algn="ctr" fontAlgn="ctr"/>
                      <a:r>
                        <a:rPr lang="en-US" altLang="ja-JP" sz="800" b="0" i="0" u="none" strike="noStrike">
                          <a:solidFill>
                            <a:srgbClr val="000000"/>
                          </a:solidFill>
                          <a:effectLst/>
                          <a:latin typeface="HG丸ｺﾞｼｯｸM-PRO" panose="020F0600000000000000" pitchFamily="50" charset="-128"/>
                          <a:ea typeface="HG丸ｺﾞｼｯｸM-PRO" panose="020F0600000000000000" pitchFamily="50" charset="-128"/>
                        </a:rPr>
                        <a:t>9</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木</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800" b="0" i="0" u="none" strike="noStrike" dirty="0">
                          <a:solidFill>
                            <a:srgbClr val="000000"/>
                          </a:solidFill>
                          <a:effectLst/>
                          <a:latin typeface="HG丸ｺﾞｼｯｸM-PRO" panose="020F0600000000000000" pitchFamily="50" charset="-128"/>
                          <a:ea typeface="HG丸ｺﾞｼｯｸM-PRO" panose="020F0600000000000000" pitchFamily="50" charset="-128"/>
                        </a:rPr>
                        <a:t>　</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800" b="0" i="0" u="none" strike="noStrike" dirty="0">
                          <a:solidFill>
                            <a:srgbClr val="000000"/>
                          </a:solidFill>
                          <a:effectLst/>
                          <a:latin typeface="HG丸ｺﾞｼｯｸM-PRO" panose="020F0600000000000000" pitchFamily="50" charset="-128"/>
                          <a:ea typeface="HG丸ｺﾞｼｯｸM-PRO" panose="020F0600000000000000" pitchFamily="50" charset="-128"/>
                        </a:rPr>
                        <a:t>生命の貯蓄体操</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072373706"/>
                  </a:ext>
                </a:extLst>
              </a:tr>
              <a:tr h="192007">
                <a:tc>
                  <a:txBody>
                    <a:bodyPr/>
                    <a:lstStyle/>
                    <a:p>
                      <a:pPr algn="ctr" fontAlgn="ctr"/>
                      <a:r>
                        <a:rPr lang="en-US" altLang="ja-JP" sz="800" b="0" i="0" u="none" strike="noStrike">
                          <a:solidFill>
                            <a:srgbClr val="000000"/>
                          </a:solidFill>
                          <a:effectLst/>
                          <a:latin typeface="HG丸ｺﾞｼｯｸM-PRO" panose="020F0600000000000000" pitchFamily="50" charset="-128"/>
                          <a:ea typeface="HG丸ｺﾞｼｯｸM-PRO" panose="020F0600000000000000" pitchFamily="50" charset="-128"/>
                        </a:rPr>
                        <a:t>10</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金</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　</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800" b="0" i="0" u="none" strike="noStrike" dirty="0">
                          <a:solidFill>
                            <a:srgbClr val="000000"/>
                          </a:solidFill>
                          <a:effectLst/>
                          <a:latin typeface="HG丸ｺﾞｼｯｸM-PRO" panose="020F0600000000000000" pitchFamily="50" charset="-128"/>
                          <a:ea typeface="HG丸ｺﾞｼｯｸM-PRO" panose="020F0600000000000000" pitchFamily="50" charset="-128"/>
                        </a:rPr>
                        <a:t>　</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501489055"/>
                  </a:ext>
                </a:extLst>
              </a:tr>
              <a:tr h="320409">
                <a:tc>
                  <a:txBody>
                    <a:bodyPr/>
                    <a:lstStyle/>
                    <a:p>
                      <a:pPr algn="ctr" fontAlgn="ctr"/>
                      <a:r>
                        <a:rPr lang="en-US" altLang="ja-JP" sz="800" b="0" i="0" u="none" strike="noStrike">
                          <a:solidFill>
                            <a:srgbClr val="000000"/>
                          </a:solidFill>
                          <a:effectLst/>
                          <a:latin typeface="HG丸ｺﾞｼｯｸM-PRO" panose="020F0600000000000000" pitchFamily="50" charset="-128"/>
                          <a:ea typeface="HG丸ｺﾞｼｯｸM-PRO" panose="020F0600000000000000" pitchFamily="50" charset="-128"/>
                        </a:rPr>
                        <a:t>11</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tc>
                  <a:txBody>
                    <a:bodyPr/>
                    <a:lstStyle/>
                    <a:p>
                      <a:pPr algn="ctr"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土</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tc>
                  <a:txBody>
                    <a:bodyPr/>
                    <a:lstStyle/>
                    <a:p>
                      <a:pPr algn="l" fontAlgn="ctr"/>
                      <a:r>
                        <a:rPr lang="ja-JP" altLang="en-US" sz="800" b="0" i="0" u="none" strike="noStrike" dirty="0">
                          <a:solidFill>
                            <a:srgbClr val="000000"/>
                          </a:solidFill>
                          <a:effectLst/>
                          <a:latin typeface="HG丸ｺﾞｼｯｸM-PRO" panose="020F0600000000000000" pitchFamily="50" charset="-128"/>
                          <a:ea typeface="HG丸ｺﾞｼｯｸM-PRO" panose="020F0600000000000000" pitchFamily="50" charset="-128"/>
                        </a:rPr>
                        <a:t>しいたけ収穫・植菌体験</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800" b="0" i="0" u="none" strike="noStrike" dirty="0">
                          <a:solidFill>
                            <a:srgbClr val="000000"/>
                          </a:solidFill>
                          <a:effectLst/>
                          <a:latin typeface="HG丸ｺﾞｼｯｸM-PRO" panose="020F0600000000000000" pitchFamily="50" charset="-128"/>
                          <a:ea typeface="HG丸ｺﾞｼｯｸM-PRO" panose="020F0600000000000000" pitchFamily="50" charset="-128"/>
                        </a:rPr>
                        <a:t>詩吟の会</a:t>
                      </a:r>
                      <a:endParaRPr lang="en-US" altLang="ja-JP" sz="8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p>
                      <a:pPr algn="l" fontAlgn="ctr"/>
                      <a:r>
                        <a:rPr lang="ja-JP" altLang="en-US" sz="800" b="0" i="0" u="none" strike="noStrike" dirty="0">
                          <a:solidFill>
                            <a:srgbClr val="000000"/>
                          </a:solidFill>
                          <a:effectLst/>
                          <a:latin typeface="HG丸ｺﾞｼｯｸM-PRO" panose="020F0600000000000000" pitchFamily="50" charset="-128"/>
                          <a:ea typeface="HG丸ｺﾞｼｯｸM-PRO" panose="020F0600000000000000" pitchFamily="50" charset="-128"/>
                        </a:rPr>
                        <a:t>ストレッチ</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589255742"/>
                  </a:ext>
                </a:extLst>
              </a:tr>
              <a:tr h="192007">
                <a:tc>
                  <a:txBody>
                    <a:bodyPr/>
                    <a:lstStyle/>
                    <a:p>
                      <a:pPr algn="ctr" fontAlgn="ctr"/>
                      <a:r>
                        <a:rPr lang="en-US" altLang="ja-JP" sz="800" b="0" i="0" u="none" strike="noStrike">
                          <a:solidFill>
                            <a:srgbClr val="000000"/>
                          </a:solidFill>
                          <a:effectLst/>
                          <a:latin typeface="HG丸ｺﾞｼｯｸM-PRO" panose="020F0600000000000000" pitchFamily="50" charset="-128"/>
                          <a:ea typeface="HG丸ｺﾞｼｯｸM-PRO" panose="020F0600000000000000" pitchFamily="50" charset="-128"/>
                        </a:rPr>
                        <a:t>12</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tc>
                  <a:txBody>
                    <a:bodyPr/>
                    <a:lstStyle/>
                    <a:p>
                      <a:pPr algn="ctr"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日</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tc>
                  <a:txBody>
                    <a:bodyPr/>
                    <a:lstStyle/>
                    <a:p>
                      <a:pPr algn="l"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　</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800" b="0" i="0" u="none" strike="noStrike" dirty="0">
                          <a:solidFill>
                            <a:srgbClr val="000000"/>
                          </a:solidFill>
                          <a:effectLst/>
                          <a:latin typeface="HG丸ｺﾞｼｯｸM-PRO" panose="020F0600000000000000" pitchFamily="50" charset="-128"/>
                          <a:ea typeface="HG丸ｺﾞｼｯｸM-PRO" panose="020F0600000000000000" pitchFamily="50" charset="-128"/>
                        </a:rPr>
                        <a:t>　</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56360557"/>
                  </a:ext>
                </a:extLst>
              </a:tr>
              <a:tr h="192007">
                <a:tc>
                  <a:txBody>
                    <a:bodyPr/>
                    <a:lstStyle/>
                    <a:p>
                      <a:pPr algn="ctr" fontAlgn="ctr"/>
                      <a:r>
                        <a:rPr lang="en-US" altLang="ja-JP" sz="800" b="0" i="0" u="none" strike="noStrike">
                          <a:solidFill>
                            <a:srgbClr val="000000"/>
                          </a:solidFill>
                          <a:effectLst/>
                          <a:latin typeface="HG丸ｺﾞｼｯｸM-PRO" panose="020F0600000000000000" pitchFamily="50" charset="-128"/>
                          <a:ea typeface="HG丸ｺﾞｼｯｸM-PRO" panose="020F0600000000000000" pitchFamily="50" charset="-128"/>
                        </a:rPr>
                        <a:t>13</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月</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zh-TW" altLang="en-US" sz="800" b="0" i="0" u="none" strike="noStrike" dirty="0">
                          <a:solidFill>
                            <a:srgbClr val="000000"/>
                          </a:solidFill>
                          <a:effectLst/>
                          <a:latin typeface="HG丸ｺﾞｼｯｸM-PRO" panose="020F0600000000000000" pitchFamily="50" charset="-128"/>
                          <a:ea typeface="HG丸ｺﾞｼｯｸM-PRO" panose="020F0600000000000000" pitchFamily="50" charset="-128"/>
                        </a:rPr>
                        <a:t>移動図書館車巡回</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800" b="0" i="0" u="none" strike="noStrike" dirty="0">
                          <a:solidFill>
                            <a:srgbClr val="000000"/>
                          </a:solidFill>
                          <a:effectLst/>
                          <a:latin typeface="HG丸ｺﾞｼｯｸM-PRO" panose="020F0600000000000000" pitchFamily="50" charset="-128"/>
                          <a:ea typeface="HG丸ｺﾞｼｯｸM-PRO" panose="020F0600000000000000" pitchFamily="50" charset="-128"/>
                        </a:rPr>
                        <a:t>　</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a:noFill/>
                    </a:lnB>
                  </a:tcPr>
                </a:tc>
                <a:extLst>
                  <a:ext uri="{0D108BD9-81ED-4DB2-BD59-A6C34878D82A}">
                    <a16:rowId xmlns:a16="http://schemas.microsoft.com/office/drawing/2014/main" val="1854410739"/>
                  </a:ext>
                </a:extLst>
              </a:tr>
              <a:tr h="192007">
                <a:tc>
                  <a:txBody>
                    <a:bodyPr/>
                    <a:lstStyle/>
                    <a:p>
                      <a:pPr algn="ctr" fontAlgn="ctr"/>
                      <a:r>
                        <a:rPr lang="en-US" altLang="ja-JP" sz="800" b="0" i="0" u="none" strike="noStrike">
                          <a:solidFill>
                            <a:srgbClr val="000000"/>
                          </a:solidFill>
                          <a:effectLst/>
                          <a:latin typeface="HG丸ｺﾞｼｯｸM-PRO" panose="020F0600000000000000" pitchFamily="50" charset="-128"/>
                          <a:ea typeface="HG丸ｺﾞｼｯｸM-PRO" panose="020F0600000000000000" pitchFamily="50" charset="-128"/>
                        </a:rPr>
                        <a:t>14</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火</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700" b="1" i="0" u="none" strike="noStrike" dirty="0">
                          <a:solidFill>
                            <a:srgbClr val="000000"/>
                          </a:solidFill>
                          <a:effectLst/>
                          <a:latin typeface="HG丸ｺﾞｼｯｸM-PRO" panose="020F0600000000000000" pitchFamily="50" charset="-128"/>
                          <a:ea typeface="HG丸ｺﾞｼｯｸM-PRO" panose="020F0600000000000000" pitchFamily="50" charset="-128"/>
                        </a:rPr>
                        <a:t>　</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800" b="0" i="0" u="none" strike="noStrike" dirty="0">
                          <a:solidFill>
                            <a:srgbClr val="000000"/>
                          </a:solidFill>
                          <a:effectLst/>
                          <a:latin typeface="HG丸ｺﾞｼｯｸM-PRO" panose="020F0600000000000000" pitchFamily="50" charset="-128"/>
                          <a:ea typeface="HG丸ｺﾞｼｯｸM-PRO" panose="020F0600000000000000" pitchFamily="50" charset="-128"/>
                        </a:rPr>
                        <a:t>囲碁・将棋の会</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506462685"/>
                  </a:ext>
                </a:extLst>
              </a:tr>
              <a:tr h="192007">
                <a:tc>
                  <a:txBody>
                    <a:bodyPr/>
                    <a:lstStyle/>
                    <a:p>
                      <a:pPr algn="ctr" fontAlgn="ctr"/>
                      <a:r>
                        <a:rPr lang="en-US" altLang="ja-JP" sz="800" b="0" i="0" u="none" strike="noStrike">
                          <a:solidFill>
                            <a:srgbClr val="000000"/>
                          </a:solidFill>
                          <a:effectLst/>
                          <a:latin typeface="HG丸ｺﾞｼｯｸM-PRO" panose="020F0600000000000000" pitchFamily="50" charset="-128"/>
                          <a:ea typeface="HG丸ｺﾞｼｯｸM-PRO" panose="020F0600000000000000" pitchFamily="50" charset="-128"/>
                        </a:rPr>
                        <a:t>15</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水</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　</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endParaRPr lang="ja-JP" altLang="en-US" sz="8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004651950"/>
                  </a:ext>
                </a:extLst>
              </a:tr>
              <a:tr h="192007">
                <a:tc>
                  <a:txBody>
                    <a:bodyPr/>
                    <a:lstStyle/>
                    <a:p>
                      <a:pPr algn="ctr" fontAlgn="ctr"/>
                      <a:r>
                        <a:rPr lang="en-US" altLang="ja-JP" sz="800" b="0" i="0" u="none" strike="noStrike">
                          <a:solidFill>
                            <a:srgbClr val="000000"/>
                          </a:solidFill>
                          <a:effectLst/>
                          <a:latin typeface="HG丸ｺﾞｼｯｸM-PRO" panose="020F0600000000000000" pitchFamily="50" charset="-128"/>
                          <a:ea typeface="HG丸ｺﾞｼｯｸM-PRO" panose="020F0600000000000000" pitchFamily="50" charset="-128"/>
                        </a:rPr>
                        <a:t>16</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木</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700" b="1" i="0" u="none" strike="noStrike" dirty="0">
                          <a:solidFill>
                            <a:srgbClr val="000000"/>
                          </a:solidFill>
                          <a:effectLst/>
                          <a:latin typeface="HG丸ｺﾞｼｯｸM-PRO" panose="020F0600000000000000" pitchFamily="50" charset="-128"/>
                          <a:ea typeface="HG丸ｺﾞｼｯｸM-PRO" panose="020F0600000000000000" pitchFamily="50" charset="-128"/>
                        </a:rPr>
                        <a:t>　</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生命の貯蓄体操</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504539114"/>
                  </a:ext>
                </a:extLst>
              </a:tr>
              <a:tr h="192007">
                <a:tc>
                  <a:txBody>
                    <a:bodyPr/>
                    <a:lstStyle/>
                    <a:p>
                      <a:pPr algn="ctr" fontAlgn="ctr"/>
                      <a:r>
                        <a:rPr lang="en-US" altLang="ja-JP" sz="800" b="0" i="0" u="none" strike="noStrike">
                          <a:solidFill>
                            <a:srgbClr val="000000"/>
                          </a:solidFill>
                          <a:effectLst/>
                          <a:latin typeface="HG丸ｺﾞｼｯｸM-PRO" panose="020F0600000000000000" pitchFamily="50" charset="-128"/>
                          <a:ea typeface="HG丸ｺﾞｼｯｸM-PRO" panose="020F0600000000000000" pitchFamily="50" charset="-128"/>
                        </a:rPr>
                        <a:t>17</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金</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800" b="0" i="0" u="none" strike="noStrike" dirty="0">
                          <a:solidFill>
                            <a:srgbClr val="000000"/>
                          </a:solidFill>
                          <a:effectLst/>
                          <a:latin typeface="HG丸ｺﾞｼｯｸM-PRO" panose="020F0600000000000000" pitchFamily="50" charset="-128"/>
                          <a:ea typeface="HG丸ｺﾞｼｯｸM-PRO" panose="020F0600000000000000" pitchFamily="50" charset="-128"/>
                        </a:rPr>
                        <a:t>河原第一小学校卒業式　</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800" b="0" i="0" u="none" strike="noStrike" dirty="0">
                          <a:solidFill>
                            <a:srgbClr val="000000"/>
                          </a:solidFill>
                          <a:effectLst/>
                          <a:latin typeface="HG丸ｺﾞｼｯｸM-PRO" panose="020F0600000000000000" pitchFamily="50" charset="-128"/>
                          <a:ea typeface="HG丸ｺﾞｼｯｸM-PRO" panose="020F0600000000000000" pitchFamily="50" charset="-128"/>
                        </a:rPr>
                        <a:t>　</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456456045"/>
                  </a:ext>
                </a:extLst>
              </a:tr>
              <a:tr h="192007">
                <a:tc>
                  <a:txBody>
                    <a:bodyPr/>
                    <a:lstStyle/>
                    <a:p>
                      <a:pPr algn="ctr" fontAlgn="ctr"/>
                      <a:r>
                        <a:rPr lang="en-US" altLang="ja-JP" sz="800" b="0" i="0" u="none" strike="noStrike">
                          <a:solidFill>
                            <a:srgbClr val="000000"/>
                          </a:solidFill>
                          <a:effectLst/>
                          <a:latin typeface="HG丸ｺﾞｼｯｸM-PRO" panose="020F0600000000000000" pitchFamily="50" charset="-128"/>
                          <a:ea typeface="HG丸ｺﾞｼｯｸM-PRO" panose="020F0600000000000000" pitchFamily="50" charset="-128"/>
                        </a:rPr>
                        <a:t>18</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tc>
                  <a:txBody>
                    <a:bodyPr/>
                    <a:lstStyle/>
                    <a:p>
                      <a:pPr algn="ctr"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土</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tc>
                  <a:txBody>
                    <a:bodyPr/>
                    <a:lstStyle/>
                    <a:p>
                      <a:pPr algn="l" fontAlgn="ctr"/>
                      <a:r>
                        <a:rPr lang="ja-JP" altLang="en-US" sz="800" b="1" i="0" u="none" strike="noStrike">
                          <a:solidFill>
                            <a:srgbClr val="000000"/>
                          </a:solidFill>
                          <a:effectLst/>
                          <a:latin typeface="HG丸ｺﾞｼｯｸM-PRO" panose="020F0600000000000000" pitchFamily="50" charset="-128"/>
                          <a:ea typeface="HG丸ｺﾞｼｯｸM-PRO" panose="020F0600000000000000" pitchFamily="50" charset="-128"/>
                        </a:rPr>
                        <a:t>　</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800" b="0" i="0" u="none" strike="noStrike" dirty="0">
                          <a:solidFill>
                            <a:srgbClr val="000000"/>
                          </a:solidFill>
                          <a:effectLst/>
                          <a:latin typeface="HG丸ｺﾞｼｯｸM-PRO" panose="020F0600000000000000" pitchFamily="50" charset="-128"/>
                          <a:ea typeface="HG丸ｺﾞｼｯｸM-PRO" panose="020F0600000000000000" pitchFamily="50" charset="-128"/>
                        </a:rPr>
                        <a:t>　</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485200115"/>
                  </a:ext>
                </a:extLst>
              </a:tr>
              <a:tr h="192007">
                <a:tc>
                  <a:txBody>
                    <a:bodyPr/>
                    <a:lstStyle/>
                    <a:p>
                      <a:pPr algn="ctr" fontAlgn="ctr"/>
                      <a:r>
                        <a:rPr lang="en-US" altLang="ja-JP" sz="800" b="0" i="0" u="none" strike="noStrike">
                          <a:solidFill>
                            <a:srgbClr val="000000"/>
                          </a:solidFill>
                          <a:effectLst/>
                          <a:latin typeface="HG丸ｺﾞｼｯｸM-PRO" panose="020F0600000000000000" pitchFamily="50" charset="-128"/>
                          <a:ea typeface="HG丸ｺﾞｼｯｸM-PRO" panose="020F0600000000000000" pitchFamily="50" charset="-128"/>
                        </a:rPr>
                        <a:t>19</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tc>
                  <a:txBody>
                    <a:bodyPr/>
                    <a:lstStyle/>
                    <a:p>
                      <a:pPr algn="ctr"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日</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tc>
                  <a:txBody>
                    <a:bodyPr/>
                    <a:lstStyle/>
                    <a:p>
                      <a:pPr algn="l"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　</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800" b="0" i="0" u="none" strike="noStrike" dirty="0">
                          <a:solidFill>
                            <a:srgbClr val="000000"/>
                          </a:solidFill>
                          <a:effectLst/>
                          <a:latin typeface="HG丸ｺﾞｼｯｸM-PRO" panose="020F0600000000000000" pitchFamily="50" charset="-128"/>
                          <a:ea typeface="HG丸ｺﾞｼｯｸM-PRO" panose="020F0600000000000000" pitchFamily="50" charset="-128"/>
                        </a:rPr>
                        <a:t>　</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9737125"/>
                  </a:ext>
                </a:extLst>
              </a:tr>
              <a:tr h="192007">
                <a:tc>
                  <a:txBody>
                    <a:bodyPr/>
                    <a:lstStyle/>
                    <a:p>
                      <a:pPr algn="ctr" fontAlgn="ctr"/>
                      <a:r>
                        <a:rPr lang="en-US" altLang="ja-JP" sz="800" b="0" i="0" u="none" strike="noStrike">
                          <a:solidFill>
                            <a:srgbClr val="000000"/>
                          </a:solidFill>
                          <a:effectLst/>
                          <a:latin typeface="HG丸ｺﾞｼｯｸM-PRO" panose="020F0600000000000000" pitchFamily="50" charset="-128"/>
                          <a:ea typeface="HG丸ｺﾞｼｯｸM-PRO" panose="020F0600000000000000" pitchFamily="50" charset="-128"/>
                        </a:rPr>
                        <a:t>20</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月</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　</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800" b="0" i="0" u="none" strike="noStrike" dirty="0">
                          <a:solidFill>
                            <a:srgbClr val="000000"/>
                          </a:solidFill>
                          <a:effectLst/>
                          <a:latin typeface="HG丸ｺﾞｼｯｸM-PRO" panose="020F0600000000000000" pitchFamily="50" charset="-128"/>
                          <a:ea typeface="HG丸ｺﾞｼｯｸM-PRO" panose="020F0600000000000000" pitchFamily="50" charset="-128"/>
                        </a:rPr>
                        <a:t>　</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301441617"/>
                  </a:ext>
                </a:extLst>
              </a:tr>
              <a:tr h="192007">
                <a:tc>
                  <a:txBody>
                    <a:bodyPr/>
                    <a:lstStyle/>
                    <a:p>
                      <a:pPr algn="ctr" fontAlgn="ctr"/>
                      <a:r>
                        <a:rPr lang="en-US" altLang="ja-JP" sz="800" b="0" i="0" u="none" strike="noStrike">
                          <a:solidFill>
                            <a:srgbClr val="000000"/>
                          </a:solidFill>
                          <a:effectLst/>
                          <a:latin typeface="HG丸ｺﾞｼｯｸM-PRO" panose="020F0600000000000000" pitchFamily="50" charset="-128"/>
                          <a:ea typeface="HG丸ｺﾞｼｯｸM-PRO" panose="020F0600000000000000" pitchFamily="50" charset="-128"/>
                        </a:rPr>
                        <a:t>21</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tc>
                  <a:txBody>
                    <a:bodyPr/>
                    <a:lstStyle/>
                    <a:p>
                      <a:pPr algn="ctr"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火</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tc>
                  <a:txBody>
                    <a:bodyPr/>
                    <a:lstStyle/>
                    <a:p>
                      <a:pPr algn="l"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春分の日</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800" b="0" i="0" u="none" strike="noStrike" dirty="0">
                          <a:solidFill>
                            <a:srgbClr val="000000"/>
                          </a:solidFill>
                          <a:effectLst/>
                          <a:latin typeface="HG丸ｺﾞｼｯｸM-PRO" panose="020F0600000000000000" pitchFamily="50" charset="-128"/>
                          <a:ea typeface="HG丸ｺﾞｼｯｸM-PRO" panose="020F0600000000000000" pitchFamily="50" charset="-128"/>
                        </a:rPr>
                        <a:t>囲碁・将棋の会</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213225328"/>
                  </a:ext>
                </a:extLst>
              </a:tr>
              <a:tr h="192007">
                <a:tc>
                  <a:txBody>
                    <a:bodyPr/>
                    <a:lstStyle/>
                    <a:p>
                      <a:pPr algn="ctr" fontAlgn="ctr"/>
                      <a:r>
                        <a:rPr lang="en-US" altLang="ja-JP" sz="800" b="0" i="0" u="none" strike="noStrike">
                          <a:solidFill>
                            <a:srgbClr val="000000"/>
                          </a:solidFill>
                          <a:effectLst/>
                          <a:latin typeface="HG丸ｺﾞｼｯｸM-PRO" panose="020F0600000000000000" pitchFamily="50" charset="-128"/>
                          <a:ea typeface="HG丸ｺﾞｼｯｸM-PRO" panose="020F0600000000000000" pitchFamily="50" charset="-128"/>
                        </a:rPr>
                        <a:t>22</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水</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　</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800" b="0" i="0" u="none" strike="noStrike" dirty="0">
                          <a:solidFill>
                            <a:srgbClr val="000000"/>
                          </a:solidFill>
                          <a:effectLst/>
                          <a:latin typeface="HG丸ｺﾞｼｯｸM-PRO" panose="020F0600000000000000" pitchFamily="50" charset="-128"/>
                          <a:ea typeface="HG丸ｺﾞｼｯｸM-PRO" panose="020F0600000000000000" pitchFamily="50" charset="-128"/>
                        </a:rPr>
                        <a:t>　</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290561157"/>
                  </a:ext>
                </a:extLst>
              </a:tr>
              <a:tr h="384014">
                <a:tc>
                  <a:txBody>
                    <a:bodyPr/>
                    <a:lstStyle/>
                    <a:p>
                      <a:pPr algn="ctr" fontAlgn="ctr"/>
                      <a:r>
                        <a:rPr lang="en-US" altLang="ja-JP" sz="800" b="0" i="0" u="none" strike="noStrike">
                          <a:solidFill>
                            <a:srgbClr val="000000"/>
                          </a:solidFill>
                          <a:effectLst/>
                          <a:latin typeface="HG丸ｺﾞｼｯｸM-PRO" panose="020F0600000000000000" pitchFamily="50" charset="-128"/>
                          <a:ea typeface="HG丸ｺﾞｼｯｸM-PRO" panose="020F0600000000000000" pitchFamily="50" charset="-128"/>
                        </a:rPr>
                        <a:t>23</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木</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800" b="1" i="0" u="none" strike="noStrike">
                          <a:solidFill>
                            <a:srgbClr val="000000"/>
                          </a:solidFill>
                          <a:effectLst/>
                          <a:latin typeface="HG丸ｺﾞｼｯｸM-PRO" panose="020F0600000000000000" pitchFamily="50" charset="-128"/>
                          <a:ea typeface="HG丸ｺﾞｼｯｸM-PRO" panose="020F0600000000000000" pitchFamily="50" charset="-128"/>
                        </a:rPr>
                        <a:t>　</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800" b="0" i="0" u="none" strike="noStrike" dirty="0">
                          <a:solidFill>
                            <a:srgbClr val="000000"/>
                          </a:solidFill>
                          <a:effectLst/>
                          <a:latin typeface="HG丸ｺﾞｼｯｸM-PRO" panose="020F0600000000000000" pitchFamily="50" charset="-128"/>
                          <a:ea typeface="HG丸ｺﾞｼｯｸM-PRO" panose="020F0600000000000000" pitchFamily="50" charset="-128"/>
                        </a:rPr>
                        <a:t>詩吟の会</a:t>
                      </a:r>
                      <a:br>
                        <a:rPr lang="ja-JP" altLang="en-US" sz="800" b="0" i="0" u="none" strike="noStrike" dirty="0">
                          <a:solidFill>
                            <a:srgbClr val="000000"/>
                          </a:solidFill>
                          <a:effectLst/>
                          <a:latin typeface="HG丸ｺﾞｼｯｸM-PRO" panose="020F0600000000000000" pitchFamily="50" charset="-128"/>
                          <a:ea typeface="HG丸ｺﾞｼｯｸM-PRO" panose="020F0600000000000000" pitchFamily="50" charset="-128"/>
                        </a:rPr>
                      </a:br>
                      <a:r>
                        <a:rPr lang="ja-JP" altLang="en-US" sz="800" b="0" i="0" u="none" strike="noStrike" dirty="0">
                          <a:solidFill>
                            <a:srgbClr val="000000"/>
                          </a:solidFill>
                          <a:effectLst/>
                          <a:latin typeface="HG丸ｺﾞｼｯｸM-PRO" panose="020F0600000000000000" pitchFamily="50" charset="-128"/>
                          <a:ea typeface="HG丸ｺﾞｼｯｸM-PRO" panose="020F0600000000000000" pitchFamily="50" charset="-128"/>
                        </a:rPr>
                        <a:t>生命の貯蓄体操</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545168730"/>
                  </a:ext>
                </a:extLst>
              </a:tr>
              <a:tr h="192007">
                <a:tc>
                  <a:txBody>
                    <a:bodyPr/>
                    <a:lstStyle/>
                    <a:p>
                      <a:pPr algn="ctr" fontAlgn="ctr"/>
                      <a:r>
                        <a:rPr lang="en-US" altLang="ja-JP" sz="800" b="0" i="0" u="none" strike="noStrike">
                          <a:solidFill>
                            <a:srgbClr val="000000"/>
                          </a:solidFill>
                          <a:effectLst/>
                          <a:latin typeface="HG丸ｺﾞｼｯｸM-PRO" panose="020F0600000000000000" pitchFamily="50" charset="-128"/>
                          <a:ea typeface="HG丸ｺﾞｼｯｸM-PRO" panose="020F0600000000000000" pitchFamily="50" charset="-128"/>
                        </a:rPr>
                        <a:t>24</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金</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800" b="0" i="0" u="none" strike="noStrike" dirty="0">
                          <a:solidFill>
                            <a:srgbClr val="000000"/>
                          </a:solidFill>
                          <a:effectLst/>
                          <a:latin typeface="HG丸ｺﾞｼｯｸM-PRO" panose="020F0600000000000000" pitchFamily="50" charset="-128"/>
                          <a:ea typeface="HG丸ｺﾞｼｯｸM-PRO" panose="020F0600000000000000" pitchFamily="50" charset="-128"/>
                        </a:rPr>
                        <a:t>運営委員会</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800" b="0" i="0" u="none" strike="noStrike" dirty="0">
                          <a:solidFill>
                            <a:srgbClr val="000000"/>
                          </a:solidFill>
                          <a:effectLst/>
                          <a:latin typeface="HG丸ｺﾞｼｯｸM-PRO" panose="020F0600000000000000" pitchFamily="50" charset="-128"/>
                          <a:ea typeface="HG丸ｺﾞｼｯｸM-PRO" panose="020F0600000000000000" pitchFamily="50" charset="-128"/>
                        </a:rPr>
                        <a:t>　</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564525125"/>
                  </a:ext>
                </a:extLst>
              </a:tr>
              <a:tr h="192007">
                <a:tc>
                  <a:txBody>
                    <a:bodyPr/>
                    <a:lstStyle/>
                    <a:p>
                      <a:pPr algn="ctr" fontAlgn="ctr"/>
                      <a:r>
                        <a:rPr lang="en-US" altLang="ja-JP" sz="800" b="0" i="0" u="none" strike="noStrike">
                          <a:solidFill>
                            <a:srgbClr val="000000"/>
                          </a:solidFill>
                          <a:effectLst/>
                          <a:latin typeface="HG丸ｺﾞｼｯｸM-PRO" panose="020F0600000000000000" pitchFamily="50" charset="-128"/>
                          <a:ea typeface="HG丸ｺﾞｼｯｸM-PRO" panose="020F0600000000000000" pitchFamily="50" charset="-128"/>
                        </a:rPr>
                        <a:t>25</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tc>
                  <a:txBody>
                    <a:bodyPr/>
                    <a:lstStyle/>
                    <a:p>
                      <a:pPr algn="ctr"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土</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tc>
                  <a:txBody>
                    <a:bodyPr/>
                    <a:lstStyle/>
                    <a:p>
                      <a:pPr algn="l" fontAlgn="ctr"/>
                      <a:r>
                        <a:rPr lang="ja-JP" altLang="en-US" sz="800" b="0" i="0" u="none" strike="noStrike" dirty="0">
                          <a:solidFill>
                            <a:srgbClr val="000000"/>
                          </a:solidFill>
                          <a:effectLst/>
                          <a:latin typeface="HG丸ｺﾞｼｯｸM-PRO" panose="020F0600000000000000" pitchFamily="50" charset="-128"/>
                          <a:ea typeface="HG丸ｺﾞｼｯｸM-PRO" panose="020F0600000000000000" pitchFamily="50" charset="-128"/>
                        </a:rPr>
                        <a:t>　</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　</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032663604"/>
                  </a:ext>
                </a:extLst>
              </a:tr>
              <a:tr h="192007">
                <a:tc>
                  <a:txBody>
                    <a:bodyPr/>
                    <a:lstStyle/>
                    <a:p>
                      <a:pPr algn="ctr" fontAlgn="ctr"/>
                      <a:r>
                        <a:rPr lang="en-US" altLang="ja-JP" sz="800" b="0" i="0" u="none" strike="noStrike">
                          <a:solidFill>
                            <a:srgbClr val="000000"/>
                          </a:solidFill>
                          <a:effectLst/>
                          <a:latin typeface="HG丸ｺﾞｼｯｸM-PRO" panose="020F0600000000000000" pitchFamily="50" charset="-128"/>
                          <a:ea typeface="HG丸ｺﾞｼｯｸM-PRO" panose="020F0600000000000000" pitchFamily="50" charset="-128"/>
                        </a:rPr>
                        <a:t>26</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tc>
                  <a:txBody>
                    <a:bodyPr/>
                    <a:lstStyle/>
                    <a:p>
                      <a:pPr algn="ctr"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日</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tc>
                  <a:txBody>
                    <a:bodyPr/>
                    <a:lstStyle/>
                    <a:p>
                      <a:pPr algn="l"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　</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800" b="0" i="0" u="none" strike="noStrike" dirty="0">
                          <a:solidFill>
                            <a:srgbClr val="000000"/>
                          </a:solidFill>
                          <a:effectLst/>
                          <a:latin typeface="HG丸ｺﾞｼｯｸM-PRO" panose="020F0600000000000000" pitchFamily="50" charset="-128"/>
                          <a:ea typeface="HG丸ｺﾞｼｯｸM-PRO" panose="020F0600000000000000" pitchFamily="50" charset="-128"/>
                        </a:rPr>
                        <a:t>　</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210775093"/>
                  </a:ext>
                </a:extLst>
              </a:tr>
              <a:tr h="192007">
                <a:tc>
                  <a:txBody>
                    <a:bodyPr/>
                    <a:lstStyle/>
                    <a:p>
                      <a:pPr algn="ctr" fontAlgn="ctr"/>
                      <a:r>
                        <a:rPr lang="en-US" altLang="ja-JP" sz="800" b="0" i="0" u="none" strike="noStrike">
                          <a:solidFill>
                            <a:srgbClr val="000000"/>
                          </a:solidFill>
                          <a:effectLst/>
                          <a:latin typeface="HG丸ｺﾞｼｯｸM-PRO" panose="020F0600000000000000" pitchFamily="50" charset="-128"/>
                          <a:ea typeface="HG丸ｺﾞｼｯｸM-PRO" panose="020F0600000000000000" pitchFamily="50" charset="-128"/>
                        </a:rPr>
                        <a:t>27</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月</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zh-TW" altLang="en-US" sz="800" b="0" i="0" u="none" strike="noStrike" dirty="0">
                          <a:solidFill>
                            <a:srgbClr val="000000"/>
                          </a:solidFill>
                          <a:effectLst/>
                          <a:latin typeface="HG丸ｺﾞｼｯｸM-PRO" panose="020F0600000000000000" pitchFamily="50" charset="-128"/>
                          <a:ea typeface="HG丸ｺﾞｼｯｸM-PRO" panose="020F0600000000000000" pitchFamily="50" charset="-128"/>
                        </a:rPr>
                        <a:t>移動図書館車巡回</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　</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a:noFill/>
                    </a:lnB>
                  </a:tcPr>
                </a:tc>
                <a:extLst>
                  <a:ext uri="{0D108BD9-81ED-4DB2-BD59-A6C34878D82A}">
                    <a16:rowId xmlns:a16="http://schemas.microsoft.com/office/drawing/2014/main" val="1454072679"/>
                  </a:ext>
                </a:extLst>
              </a:tr>
              <a:tr h="192007">
                <a:tc>
                  <a:txBody>
                    <a:bodyPr/>
                    <a:lstStyle/>
                    <a:p>
                      <a:pPr algn="ctr" fontAlgn="ctr"/>
                      <a:r>
                        <a:rPr lang="en-US" altLang="ja-JP" sz="800" b="0" i="0" u="none" strike="noStrike">
                          <a:solidFill>
                            <a:srgbClr val="000000"/>
                          </a:solidFill>
                          <a:effectLst/>
                          <a:latin typeface="HG丸ｺﾞｼｯｸM-PRO" panose="020F0600000000000000" pitchFamily="50" charset="-128"/>
                          <a:ea typeface="HG丸ｺﾞｼｯｸM-PRO" panose="020F0600000000000000" pitchFamily="50" charset="-128"/>
                        </a:rPr>
                        <a:t>28</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火</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　</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囲碁・将棋の会</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75560331"/>
                  </a:ext>
                </a:extLst>
              </a:tr>
              <a:tr h="192007">
                <a:tc>
                  <a:txBody>
                    <a:bodyPr/>
                    <a:lstStyle/>
                    <a:p>
                      <a:pPr algn="ctr" fontAlgn="ctr"/>
                      <a:r>
                        <a:rPr lang="en-US" altLang="ja-JP" sz="800" b="0" i="0" u="none" strike="noStrike">
                          <a:solidFill>
                            <a:srgbClr val="000000"/>
                          </a:solidFill>
                          <a:effectLst/>
                          <a:latin typeface="HG丸ｺﾞｼｯｸM-PRO" panose="020F0600000000000000" pitchFamily="50" charset="-128"/>
                          <a:ea typeface="HG丸ｺﾞｼｯｸM-PRO" panose="020F0600000000000000" pitchFamily="50" charset="-128"/>
                        </a:rPr>
                        <a:t>29</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水</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　</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　</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07728962"/>
                  </a:ext>
                </a:extLst>
              </a:tr>
              <a:tr h="192007">
                <a:tc>
                  <a:txBody>
                    <a:bodyPr/>
                    <a:lstStyle/>
                    <a:p>
                      <a:pPr algn="ctr" fontAlgn="ctr"/>
                      <a:r>
                        <a:rPr lang="en-US" altLang="ja-JP" sz="800" b="0" i="0" u="none" strike="noStrike">
                          <a:solidFill>
                            <a:srgbClr val="000000"/>
                          </a:solidFill>
                          <a:effectLst/>
                          <a:latin typeface="HG丸ｺﾞｼｯｸM-PRO" panose="020F0600000000000000" pitchFamily="50" charset="-128"/>
                          <a:ea typeface="HG丸ｺﾞｼｯｸM-PRO" panose="020F0600000000000000" pitchFamily="50" charset="-128"/>
                        </a:rPr>
                        <a:t>30</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木</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　</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生命の貯蓄体操</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490959274"/>
                  </a:ext>
                </a:extLst>
              </a:tr>
              <a:tr h="192007">
                <a:tc>
                  <a:txBody>
                    <a:bodyPr/>
                    <a:lstStyle/>
                    <a:p>
                      <a:pPr algn="ctr" fontAlgn="ctr"/>
                      <a:r>
                        <a:rPr lang="en-US" altLang="ja-JP" sz="800" b="0" i="0" u="none" strike="noStrike">
                          <a:solidFill>
                            <a:srgbClr val="000000"/>
                          </a:solidFill>
                          <a:effectLst/>
                          <a:latin typeface="HG丸ｺﾞｼｯｸM-PRO" panose="020F0600000000000000" pitchFamily="50" charset="-128"/>
                          <a:ea typeface="HG丸ｺﾞｼｯｸM-PRO" panose="020F0600000000000000" pitchFamily="50" charset="-128"/>
                        </a:rPr>
                        <a:t>31</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金</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HG丸ｺﾞｼｯｸM-PRO" panose="020F0600000000000000" pitchFamily="50" charset="-128"/>
                          <a:ea typeface="HG丸ｺﾞｼｯｸM-PRO" panose="020F0600000000000000" pitchFamily="50" charset="-128"/>
                        </a:rPr>
                        <a:t>　</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HG丸ｺﾞｼｯｸM-PRO" panose="020F0600000000000000" pitchFamily="50" charset="-128"/>
                          <a:ea typeface="HG丸ｺﾞｼｯｸM-PRO" panose="020F0600000000000000" pitchFamily="50" charset="-128"/>
                        </a:rPr>
                        <a:t>　</a:t>
                      </a:r>
                    </a:p>
                  </a:txBody>
                  <a:tcPr marL="7253" marR="7253" marT="7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613429"/>
                  </a:ext>
                </a:extLst>
              </a:tr>
            </a:tbl>
          </a:graphicData>
        </a:graphic>
      </p:graphicFrame>
      <p:pic>
        <p:nvPicPr>
          <p:cNvPr id="2" name="図 1">
            <a:extLst>
              <a:ext uri="{FF2B5EF4-FFF2-40B4-BE49-F238E27FC236}">
                <a16:creationId xmlns:a16="http://schemas.microsoft.com/office/drawing/2014/main" id="{97B33A0F-C52D-4595-82A8-1E683AAD9C59}"/>
              </a:ext>
            </a:extLst>
          </p:cNvPr>
          <p:cNvPicPr/>
          <p:nvPr/>
        </p:nvPicPr>
        <p:blipFill>
          <a:blip r:embed="rId5" cstate="print">
            <a:clrChange>
              <a:clrFrom>
                <a:srgbClr val="000000"/>
              </a:clrFrom>
              <a:clrTo>
                <a:srgbClr val="000000">
                  <a:alpha val="0"/>
                </a:srgbClr>
              </a:clrTo>
            </a:clrChange>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tretch>
            <a:fillRect/>
          </a:stretch>
        </p:blipFill>
        <p:spPr>
          <a:xfrm>
            <a:off x="5051270" y="3383989"/>
            <a:ext cx="889310" cy="602493"/>
          </a:xfrm>
          <a:prstGeom prst="rect">
            <a:avLst/>
          </a:prstGeom>
        </p:spPr>
      </p:pic>
      <p:sp>
        <p:nvSpPr>
          <p:cNvPr id="9" name="テキスト ボックス 8">
            <a:extLst>
              <a:ext uri="{FF2B5EF4-FFF2-40B4-BE49-F238E27FC236}">
                <a16:creationId xmlns:a16="http://schemas.microsoft.com/office/drawing/2014/main" id="{81CA119D-174E-4009-AC76-8F2E52B4023A}"/>
              </a:ext>
            </a:extLst>
          </p:cNvPr>
          <p:cNvSpPr txBox="1"/>
          <p:nvPr/>
        </p:nvSpPr>
        <p:spPr>
          <a:xfrm>
            <a:off x="4057650" y="9724794"/>
            <a:ext cx="2876550" cy="261610"/>
          </a:xfrm>
          <a:prstGeom prst="rect">
            <a:avLst/>
          </a:prstGeom>
          <a:noFill/>
        </p:spPr>
        <p:txBody>
          <a:bodyPr wrap="square" rtlCol="0">
            <a:spAutoFit/>
          </a:bodyPr>
          <a:lstStyle/>
          <a:p>
            <a:r>
              <a:rPr kumimoji="1" lang="ja-JP" altLang="en-US" sz="1100" dirty="0"/>
              <a:t>都合により予定を変更する場合があります。</a:t>
            </a:r>
          </a:p>
        </p:txBody>
      </p:sp>
      <p:sp>
        <p:nvSpPr>
          <p:cNvPr id="10" name="テキスト ボックス 9">
            <a:extLst>
              <a:ext uri="{FF2B5EF4-FFF2-40B4-BE49-F238E27FC236}">
                <a16:creationId xmlns:a16="http://schemas.microsoft.com/office/drawing/2014/main" id="{7D8C0FA5-A322-4E48-B33D-C3B8317F984B}"/>
              </a:ext>
            </a:extLst>
          </p:cNvPr>
          <p:cNvSpPr txBox="1"/>
          <p:nvPr/>
        </p:nvSpPr>
        <p:spPr>
          <a:xfrm>
            <a:off x="157976" y="25558"/>
            <a:ext cx="3711885" cy="369332"/>
          </a:xfrm>
          <a:prstGeom prst="rect">
            <a:avLst/>
          </a:prstGeom>
          <a:solidFill>
            <a:schemeClr val="accent2">
              <a:lumMod val="40000"/>
              <a:lumOff val="60000"/>
            </a:schemeClr>
          </a:solidFill>
        </p:spPr>
        <p:txBody>
          <a:bodyPr wrap="square" rtlCol="0">
            <a:spAutoFit/>
          </a:bodyPr>
          <a:lstStyle/>
          <a:p>
            <a:r>
              <a:rPr kumimoji="1" lang="ja-JP" altLang="en-US" dirty="0">
                <a:ln w="0"/>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障子を新しくしていただきました。</a:t>
            </a:r>
          </a:p>
        </p:txBody>
      </p:sp>
      <p:sp>
        <p:nvSpPr>
          <p:cNvPr id="11" name="テキスト ボックス 10">
            <a:extLst>
              <a:ext uri="{FF2B5EF4-FFF2-40B4-BE49-F238E27FC236}">
                <a16:creationId xmlns:a16="http://schemas.microsoft.com/office/drawing/2014/main" id="{32A57E06-3D73-4ECB-8941-71024E90CCE6}"/>
              </a:ext>
            </a:extLst>
          </p:cNvPr>
          <p:cNvSpPr txBox="1"/>
          <p:nvPr/>
        </p:nvSpPr>
        <p:spPr>
          <a:xfrm>
            <a:off x="182753" y="504080"/>
            <a:ext cx="2446147" cy="2169825"/>
          </a:xfrm>
          <a:prstGeom prst="rect">
            <a:avLst/>
          </a:prstGeom>
          <a:noFill/>
        </p:spPr>
        <p:txBody>
          <a:bodyPr wrap="square" rtlCol="0">
            <a:spAutoFit/>
          </a:bodyPr>
          <a:lstStyle/>
          <a:p>
            <a:pPr>
              <a:lnSpc>
                <a:spcPts val="1800"/>
              </a:lnSpc>
            </a:pPr>
            <a:r>
              <a:rPr kumimoji="1" lang="ja-JP" altLang="en-US" sz="1300" dirty="0">
                <a:latin typeface="HGｺﾞｼｯｸM" panose="020B0609000000000000" pitchFamily="49" charset="-128"/>
                <a:ea typeface="HGｺﾞｼｯｸM" panose="020B0609000000000000" pitchFamily="49" charset="-128"/>
              </a:rPr>
              <a:t>　鳥取市シルバー人材センターの実習を兼ねて「無料」で、</a:t>
            </a:r>
            <a:r>
              <a:rPr kumimoji="1" lang="en-US" altLang="ja-JP" sz="1300" dirty="0">
                <a:latin typeface="HGｺﾞｼｯｸM" panose="020B0609000000000000" pitchFamily="49" charset="-128"/>
                <a:ea typeface="HGｺﾞｼｯｸM" panose="020B0609000000000000" pitchFamily="49" charset="-128"/>
              </a:rPr>
              <a:t>1F</a:t>
            </a:r>
            <a:r>
              <a:rPr kumimoji="1" lang="ja-JP" altLang="en-US" sz="1300" dirty="0">
                <a:latin typeface="HGｺﾞｼｯｸM" panose="020B0609000000000000" pitchFamily="49" charset="-128"/>
                <a:ea typeface="HGｺﾞｼｯｸM" panose="020B0609000000000000" pitchFamily="49" charset="-128"/>
              </a:rPr>
              <a:t>和室と</a:t>
            </a:r>
            <a:r>
              <a:rPr kumimoji="1" lang="en-US" altLang="ja-JP" sz="1300" dirty="0">
                <a:latin typeface="HGｺﾞｼｯｸM" panose="020B0609000000000000" pitchFamily="49" charset="-128"/>
                <a:ea typeface="HGｺﾞｼｯｸM" panose="020B0609000000000000" pitchFamily="49" charset="-128"/>
              </a:rPr>
              <a:t>2F</a:t>
            </a:r>
            <a:r>
              <a:rPr kumimoji="1" lang="ja-JP" altLang="en-US" sz="1300" dirty="0">
                <a:latin typeface="HGｺﾞｼｯｸM" panose="020B0609000000000000" pitchFamily="49" charset="-128"/>
                <a:ea typeface="HGｺﾞｼｯｸM" panose="020B0609000000000000" pitchFamily="49" charset="-128"/>
              </a:rPr>
              <a:t>和室研修室、合わせて</a:t>
            </a:r>
            <a:r>
              <a:rPr kumimoji="1" lang="en-US" altLang="ja-JP" sz="1300" dirty="0">
                <a:latin typeface="HGｺﾞｼｯｸM" panose="020B0609000000000000" pitchFamily="49" charset="-128"/>
                <a:ea typeface="HGｺﾞｼｯｸM" panose="020B0609000000000000" pitchFamily="49" charset="-128"/>
              </a:rPr>
              <a:t>20</a:t>
            </a:r>
            <a:r>
              <a:rPr kumimoji="1" lang="ja-JP" altLang="en-US" sz="1300" dirty="0">
                <a:latin typeface="HGｺﾞｼｯｸM" panose="020B0609000000000000" pitchFamily="49" charset="-128"/>
                <a:ea typeface="HGｺﾞｼｯｸM" panose="020B0609000000000000" pitchFamily="49" charset="-128"/>
              </a:rPr>
              <a:t>枚もの障子を張替えをしていただきました。</a:t>
            </a:r>
            <a:endParaRPr kumimoji="1" lang="en-US" altLang="ja-JP" sz="1300" dirty="0">
              <a:latin typeface="HGｺﾞｼｯｸM" panose="020B0609000000000000" pitchFamily="49" charset="-128"/>
              <a:ea typeface="HGｺﾞｼｯｸM" panose="020B0609000000000000" pitchFamily="49" charset="-128"/>
            </a:endParaRPr>
          </a:p>
          <a:p>
            <a:pPr>
              <a:lnSpc>
                <a:spcPts val="1800"/>
              </a:lnSpc>
            </a:pPr>
            <a:r>
              <a:rPr kumimoji="1" lang="ja-JP" altLang="en-US" sz="1300" dirty="0">
                <a:latin typeface="HGｺﾞｼｯｸM" panose="020B0609000000000000" pitchFamily="49" charset="-128"/>
                <a:ea typeface="HGｺﾞｼｯｸM" panose="020B0609000000000000" pitchFamily="49" charset="-128"/>
              </a:rPr>
              <a:t>新しくなった障子で、部屋も明るくなり快適に過ごすことができます。</a:t>
            </a:r>
            <a:endParaRPr kumimoji="1" lang="en-US" altLang="ja-JP" sz="1300" dirty="0">
              <a:latin typeface="HGｺﾞｼｯｸM" panose="020B0609000000000000" pitchFamily="49" charset="-128"/>
              <a:ea typeface="HGｺﾞｼｯｸM" panose="020B0609000000000000" pitchFamily="49" charset="-128"/>
            </a:endParaRPr>
          </a:p>
          <a:p>
            <a:pPr>
              <a:lnSpc>
                <a:spcPts val="1800"/>
              </a:lnSpc>
            </a:pPr>
            <a:r>
              <a:rPr kumimoji="1" lang="ja-JP" altLang="en-US" sz="1300" dirty="0">
                <a:latin typeface="HGｺﾞｼｯｸM" panose="020B0609000000000000" pitchFamily="49" charset="-128"/>
                <a:ea typeface="HGｺﾞｼｯｸM" panose="020B0609000000000000" pitchFamily="49" charset="-128"/>
              </a:rPr>
              <a:t>ありがとうございました。</a:t>
            </a:r>
          </a:p>
        </p:txBody>
      </p:sp>
      <p:sp>
        <p:nvSpPr>
          <p:cNvPr id="14" name="テキスト ボックス 13">
            <a:extLst>
              <a:ext uri="{FF2B5EF4-FFF2-40B4-BE49-F238E27FC236}">
                <a16:creationId xmlns:a16="http://schemas.microsoft.com/office/drawing/2014/main" id="{90E261DA-B355-4A09-A792-8341A110E548}"/>
              </a:ext>
            </a:extLst>
          </p:cNvPr>
          <p:cNvSpPr txBox="1"/>
          <p:nvPr/>
        </p:nvSpPr>
        <p:spPr>
          <a:xfrm>
            <a:off x="4332151" y="2420751"/>
            <a:ext cx="2714625" cy="276999"/>
          </a:xfrm>
          <a:prstGeom prst="rect">
            <a:avLst/>
          </a:prstGeom>
          <a:noFill/>
        </p:spPr>
        <p:txBody>
          <a:bodyPr wrap="square" rtlCol="0">
            <a:spAutoFit/>
          </a:bodyPr>
          <a:lstStyle/>
          <a:p>
            <a:r>
              <a:rPr kumimoji="1" lang="en-US" altLang="ja-JP" sz="1200" dirty="0"/>
              <a:t>〈</a:t>
            </a:r>
            <a:r>
              <a:rPr kumimoji="1" lang="ja-JP" altLang="en-US" sz="1200" dirty="0"/>
              <a:t>センター内での実技講習の様子</a:t>
            </a:r>
            <a:r>
              <a:rPr kumimoji="1" lang="en-US" altLang="ja-JP" sz="1200" dirty="0"/>
              <a:t>〉</a:t>
            </a:r>
          </a:p>
        </p:txBody>
      </p:sp>
      <p:sp>
        <p:nvSpPr>
          <p:cNvPr id="15" name="正方形/長方形 14">
            <a:extLst>
              <a:ext uri="{FF2B5EF4-FFF2-40B4-BE49-F238E27FC236}">
                <a16:creationId xmlns:a16="http://schemas.microsoft.com/office/drawing/2014/main" id="{97AB1ED8-A51B-43DB-AFB9-0B3C2C852211}"/>
              </a:ext>
            </a:extLst>
          </p:cNvPr>
          <p:cNvSpPr/>
          <p:nvPr/>
        </p:nvSpPr>
        <p:spPr>
          <a:xfrm>
            <a:off x="157976" y="386840"/>
            <a:ext cx="6896100" cy="2408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B4BF7820-7668-4E4D-B2B6-C84056CF1D79}"/>
              </a:ext>
            </a:extLst>
          </p:cNvPr>
          <p:cNvSpPr txBox="1"/>
          <p:nvPr/>
        </p:nvSpPr>
        <p:spPr>
          <a:xfrm>
            <a:off x="688067" y="2999915"/>
            <a:ext cx="2492990" cy="369332"/>
          </a:xfrm>
          <a:prstGeom prst="rect">
            <a:avLst/>
          </a:prstGeom>
          <a:noFill/>
        </p:spPr>
        <p:txBody>
          <a:bodyPr wrap="none" rtlCol="0">
            <a:spAutoFit/>
          </a:bodyPr>
          <a:lstStyle/>
          <a:p>
            <a:r>
              <a:rPr kumimoji="1" lang="ja-JP" altLang="en-US" dirty="0">
                <a:latin typeface="HG丸ｺﾞｼｯｸM-PRO" panose="020F0600000000000000" pitchFamily="50" charset="-128"/>
                <a:ea typeface="HG丸ｺﾞｼｯｸM-PRO" panose="020F0600000000000000" pitchFamily="50" charset="-128"/>
              </a:rPr>
              <a:t>＜桜づつ</a:t>
            </a:r>
            <a:r>
              <a:rPr kumimoji="1" lang="ja-JP" altLang="en-US" dirty="0" err="1">
                <a:latin typeface="HG丸ｺﾞｼｯｸM-PRO" panose="020F0600000000000000" pitchFamily="50" charset="-128"/>
                <a:ea typeface="HG丸ｺﾞｼｯｸM-PRO" panose="020F0600000000000000" pitchFamily="50" charset="-128"/>
              </a:rPr>
              <a:t>み</a:t>
            </a:r>
            <a:r>
              <a:rPr kumimoji="1" lang="ja-JP" altLang="en-US" dirty="0">
                <a:latin typeface="HG丸ｺﾞｼｯｸM-PRO" panose="020F0600000000000000" pitchFamily="50" charset="-128"/>
                <a:ea typeface="HG丸ｺﾞｼｯｸM-PRO" panose="020F0600000000000000" pitchFamily="50" charset="-128"/>
              </a:rPr>
              <a:t>清掃作業＞</a:t>
            </a:r>
          </a:p>
        </p:txBody>
      </p:sp>
      <p:sp>
        <p:nvSpPr>
          <p:cNvPr id="18" name="テキスト ボックス 17">
            <a:extLst>
              <a:ext uri="{FF2B5EF4-FFF2-40B4-BE49-F238E27FC236}">
                <a16:creationId xmlns:a16="http://schemas.microsoft.com/office/drawing/2014/main" id="{285D588D-E447-4007-AEEF-D3C6F3B5AD74}"/>
              </a:ext>
            </a:extLst>
          </p:cNvPr>
          <p:cNvSpPr txBox="1"/>
          <p:nvPr/>
        </p:nvSpPr>
        <p:spPr>
          <a:xfrm>
            <a:off x="209389" y="3340943"/>
            <a:ext cx="3765401" cy="1092607"/>
          </a:xfrm>
          <a:prstGeom prst="rect">
            <a:avLst/>
          </a:prstGeom>
          <a:noFill/>
        </p:spPr>
        <p:txBody>
          <a:bodyPr wrap="square" rtlCol="0">
            <a:spAutoFit/>
          </a:bodyPr>
          <a:lstStyle/>
          <a:p>
            <a:r>
              <a:rPr kumimoji="1" lang="ja-JP" altLang="en-US" sz="1300" dirty="0">
                <a:latin typeface="HG丸ｺﾞｼｯｸM-PRO" panose="020F0600000000000000" pitchFamily="50" charset="-128"/>
                <a:ea typeface="HG丸ｺﾞｼｯｸM-PRO" panose="020F0600000000000000" pitchFamily="50" charset="-128"/>
              </a:rPr>
              <a:t>日　時：</a:t>
            </a:r>
            <a:r>
              <a:rPr kumimoji="1" lang="en-US" altLang="ja-JP" sz="1300" dirty="0">
                <a:latin typeface="HG丸ｺﾞｼｯｸM-PRO" panose="020F0600000000000000" pitchFamily="50" charset="-128"/>
                <a:ea typeface="HG丸ｺﾞｼｯｸM-PRO" panose="020F0600000000000000" pitchFamily="50" charset="-128"/>
              </a:rPr>
              <a:t>3</a:t>
            </a:r>
            <a:r>
              <a:rPr kumimoji="1" lang="ja-JP" altLang="en-US" sz="1300" dirty="0">
                <a:latin typeface="HG丸ｺﾞｼｯｸM-PRO" panose="020F0600000000000000" pitchFamily="50" charset="-128"/>
                <a:ea typeface="HG丸ｺﾞｼｯｸM-PRO" panose="020F0600000000000000" pitchFamily="50" charset="-128"/>
              </a:rPr>
              <a:t>月</a:t>
            </a:r>
            <a:r>
              <a:rPr kumimoji="1" lang="en-US" altLang="ja-JP" sz="1300" dirty="0">
                <a:latin typeface="HG丸ｺﾞｼｯｸM-PRO" panose="020F0600000000000000" pitchFamily="50" charset="-128"/>
                <a:ea typeface="HG丸ｺﾞｼｯｸM-PRO" panose="020F0600000000000000" pitchFamily="50" charset="-128"/>
              </a:rPr>
              <a:t>5</a:t>
            </a:r>
            <a:r>
              <a:rPr kumimoji="1" lang="ja-JP" altLang="en-US" sz="1300" dirty="0">
                <a:latin typeface="HG丸ｺﾞｼｯｸM-PRO" panose="020F0600000000000000" pitchFamily="50" charset="-128"/>
                <a:ea typeface="HG丸ｺﾞｼｯｸM-PRO" panose="020F0600000000000000" pitchFamily="50" charset="-128"/>
              </a:rPr>
              <a:t>日（日）</a:t>
            </a:r>
            <a:endParaRPr kumimoji="1" lang="en-US" altLang="ja-JP" sz="1300" dirty="0">
              <a:latin typeface="HG丸ｺﾞｼｯｸM-PRO" panose="020F0600000000000000" pitchFamily="50" charset="-128"/>
              <a:ea typeface="HG丸ｺﾞｼｯｸM-PRO" panose="020F0600000000000000" pitchFamily="50" charset="-128"/>
            </a:endParaRPr>
          </a:p>
          <a:p>
            <a:r>
              <a:rPr kumimoji="1" lang="ja-JP" altLang="en-US" sz="1300" dirty="0">
                <a:latin typeface="HG丸ｺﾞｼｯｸM-PRO" panose="020F0600000000000000" pitchFamily="50" charset="-128"/>
                <a:ea typeface="HG丸ｺﾞｼｯｸM-PRO" panose="020F0600000000000000" pitchFamily="50" charset="-128"/>
              </a:rPr>
              <a:t>　　　　午前</a:t>
            </a:r>
            <a:r>
              <a:rPr kumimoji="1" lang="en-US" altLang="ja-JP" sz="1300" dirty="0">
                <a:latin typeface="HG丸ｺﾞｼｯｸM-PRO" panose="020F0600000000000000" pitchFamily="50" charset="-128"/>
                <a:ea typeface="HG丸ｺﾞｼｯｸM-PRO" panose="020F0600000000000000" pitchFamily="50" charset="-128"/>
              </a:rPr>
              <a:t>7</a:t>
            </a:r>
            <a:r>
              <a:rPr kumimoji="1" lang="ja-JP" altLang="en-US" sz="1300" dirty="0">
                <a:latin typeface="HG丸ｺﾞｼｯｸM-PRO" panose="020F0600000000000000" pitchFamily="50" charset="-128"/>
                <a:ea typeface="HG丸ｺﾞｼｯｸM-PRO" panose="020F0600000000000000" pitchFamily="50" charset="-128"/>
              </a:rPr>
              <a:t>時から</a:t>
            </a:r>
            <a:endParaRPr kumimoji="1" lang="en-US" altLang="ja-JP" sz="1300" dirty="0">
              <a:latin typeface="HG丸ｺﾞｼｯｸM-PRO" panose="020F0600000000000000" pitchFamily="50" charset="-128"/>
              <a:ea typeface="HG丸ｺﾞｼｯｸM-PRO" panose="020F0600000000000000" pitchFamily="50" charset="-128"/>
            </a:endParaRPr>
          </a:p>
          <a:p>
            <a:r>
              <a:rPr kumimoji="1" lang="ja-JP" altLang="en-US" sz="1300" dirty="0">
                <a:latin typeface="HG丸ｺﾞｼｯｸM-PRO" panose="020F0600000000000000" pitchFamily="50" charset="-128"/>
                <a:ea typeface="HG丸ｺﾞｼｯｸM-PRO" panose="020F0600000000000000" pitchFamily="50" charset="-128"/>
              </a:rPr>
              <a:t>対　象：八上地区老人会の皆さん</a:t>
            </a:r>
            <a:endParaRPr kumimoji="1" lang="en-US" altLang="ja-JP" sz="1300" dirty="0">
              <a:latin typeface="HG丸ｺﾞｼｯｸM-PRO" panose="020F0600000000000000" pitchFamily="50" charset="-128"/>
              <a:ea typeface="HG丸ｺﾞｼｯｸM-PRO" panose="020F0600000000000000" pitchFamily="50" charset="-128"/>
            </a:endParaRPr>
          </a:p>
          <a:p>
            <a:r>
              <a:rPr kumimoji="1" lang="ja-JP" altLang="en-US" sz="1300" dirty="0">
                <a:latin typeface="HG丸ｺﾞｼｯｸM-PRO" panose="020F0600000000000000" pitchFamily="50" charset="-128"/>
                <a:ea typeface="HG丸ｺﾞｼｯｸM-PRO" panose="020F0600000000000000" pitchFamily="50" charset="-128"/>
              </a:rPr>
              <a:t>　　　　公民館役員さん</a:t>
            </a:r>
            <a:endParaRPr kumimoji="1" lang="en-US" altLang="ja-JP" sz="1300" dirty="0">
              <a:latin typeface="HG丸ｺﾞｼｯｸM-PRO" panose="020F0600000000000000" pitchFamily="50" charset="-128"/>
              <a:ea typeface="HG丸ｺﾞｼｯｸM-PRO" panose="020F0600000000000000" pitchFamily="50" charset="-128"/>
            </a:endParaRPr>
          </a:p>
          <a:p>
            <a:r>
              <a:rPr kumimoji="1" lang="en-US" altLang="ja-JP" sz="1300" dirty="0">
                <a:latin typeface="HG丸ｺﾞｼｯｸM-PRO" panose="020F0600000000000000" pitchFamily="50" charset="-128"/>
                <a:ea typeface="HG丸ｺﾞｼｯｸM-PRO" panose="020F0600000000000000" pitchFamily="50" charset="-128"/>
              </a:rPr>
              <a:t>※</a:t>
            </a:r>
            <a:r>
              <a:rPr kumimoji="1" lang="ja-JP" altLang="en-US" sz="1300" dirty="0">
                <a:latin typeface="HG丸ｺﾞｼｯｸM-PRO" panose="020F0600000000000000" pitchFamily="50" charset="-128"/>
                <a:ea typeface="HG丸ｺﾞｼｯｸM-PRO" panose="020F0600000000000000" pitchFamily="50" charset="-128"/>
              </a:rPr>
              <a:t>ボランティアの協力もお待ちしております。</a:t>
            </a:r>
            <a:endParaRPr kumimoji="1" lang="ja-JP" altLang="en-US" sz="1300" dirty="0"/>
          </a:p>
        </p:txBody>
      </p:sp>
      <p:sp>
        <p:nvSpPr>
          <p:cNvPr id="19" name="テキスト ボックス 18">
            <a:extLst>
              <a:ext uri="{FF2B5EF4-FFF2-40B4-BE49-F238E27FC236}">
                <a16:creationId xmlns:a16="http://schemas.microsoft.com/office/drawing/2014/main" id="{34C5598D-0F75-4B4F-B735-F2918A03C960}"/>
              </a:ext>
            </a:extLst>
          </p:cNvPr>
          <p:cNvSpPr txBox="1"/>
          <p:nvPr/>
        </p:nvSpPr>
        <p:spPr>
          <a:xfrm>
            <a:off x="198826" y="4436485"/>
            <a:ext cx="3529980" cy="892552"/>
          </a:xfrm>
          <a:prstGeom prst="rect">
            <a:avLst/>
          </a:prstGeom>
          <a:noFill/>
        </p:spPr>
        <p:txBody>
          <a:bodyPr wrap="square" rtlCol="0">
            <a:spAutoFit/>
          </a:bodyPr>
          <a:lstStyle/>
          <a:p>
            <a:r>
              <a:rPr kumimoji="1" lang="ja-JP" altLang="en-US" sz="1300" dirty="0"/>
              <a:t>◎なお、雨天の場合は３月１２日（日）</a:t>
            </a:r>
            <a:endParaRPr kumimoji="1" lang="en-US" altLang="ja-JP" sz="1300" dirty="0"/>
          </a:p>
          <a:p>
            <a:r>
              <a:rPr kumimoji="1" lang="ja-JP" altLang="en-US" sz="1300" dirty="0"/>
              <a:t>　に延期となります。</a:t>
            </a:r>
            <a:endParaRPr kumimoji="1" lang="en-US" altLang="ja-JP" sz="1300" dirty="0"/>
          </a:p>
          <a:p>
            <a:r>
              <a:rPr kumimoji="1" lang="ja-JP" altLang="en-US" sz="1300" dirty="0"/>
              <a:t>　延期の場合は当日の朝、部落放送で</a:t>
            </a:r>
            <a:endParaRPr kumimoji="1" lang="en-US" altLang="ja-JP" sz="1300" dirty="0"/>
          </a:p>
          <a:p>
            <a:r>
              <a:rPr kumimoji="1" lang="ja-JP" altLang="en-US" sz="1300" dirty="0"/>
              <a:t>　お知らせします。</a:t>
            </a:r>
            <a:endParaRPr kumimoji="1" lang="en-US" altLang="ja-JP" sz="1300" dirty="0"/>
          </a:p>
        </p:txBody>
      </p:sp>
      <p:sp>
        <p:nvSpPr>
          <p:cNvPr id="20" name="正方形/長方形 19">
            <a:extLst>
              <a:ext uri="{FF2B5EF4-FFF2-40B4-BE49-F238E27FC236}">
                <a16:creationId xmlns:a16="http://schemas.microsoft.com/office/drawing/2014/main" id="{E2F2D99B-3E64-4F9F-8F98-12FC28205C1B}"/>
              </a:ext>
            </a:extLst>
          </p:cNvPr>
          <p:cNvSpPr/>
          <p:nvPr/>
        </p:nvSpPr>
        <p:spPr>
          <a:xfrm>
            <a:off x="89577" y="2890725"/>
            <a:ext cx="3749668" cy="2438313"/>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F570834B-C2AB-45CC-839D-AD21EC305440}"/>
              </a:ext>
            </a:extLst>
          </p:cNvPr>
          <p:cNvSpPr txBox="1"/>
          <p:nvPr/>
        </p:nvSpPr>
        <p:spPr>
          <a:xfrm>
            <a:off x="241434" y="5523735"/>
            <a:ext cx="2932830" cy="369332"/>
          </a:xfrm>
          <a:prstGeom prst="rect">
            <a:avLst/>
          </a:prstGeom>
          <a:noFill/>
          <a:ln w="19050" cap="rnd">
            <a:noFill/>
            <a:bevel/>
          </a:ln>
        </p:spPr>
        <p:txBody>
          <a:bodyPr wrap="square" rtlCol="0">
            <a:spAutoFit/>
          </a:bodyPr>
          <a:lstStyle/>
          <a:p>
            <a:r>
              <a:rPr kumimoji="1" lang="ja-JP" altLang="en-US" b="1" dirty="0">
                <a:ln w="12700">
                  <a:solidFill>
                    <a:schemeClr val="tx1"/>
                  </a:solidFill>
                  <a:prstDash val="solid"/>
                </a:ln>
                <a:solidFill>
                  <a:srgbClr val="83FE62"/>
                </a:solidFill>
                <a:latin typeface="AR悠々ゴシック体E" panose="040B0909000000000000" pitchFamily="49" charset="-128"/>
                <a:ea typeface="AR悠々ゴシック体E" panose="040B0909000000000000" pitchFamily="49" charset="-128"/>
              </a:rPr>
              <a:t>自転車に乗る方へのお願い</a:t>
            </a:r>
          </a:p>
        </p:txBody>
      </p:sp>
      <p:sp>
        <p:nvSpPr>
          <p:cNvPr id="27" name="テキスト ボックス 26">
            <a:extLst>
              <a:ext uri="{FF2B5EF4-FFF2-40B4-BE49-F238E27FC236}">
                <a16:creationId xmlns:a16="http://schemas.microsoft.com/office/drawing/2014/main" id="{C2C70A10-96BA-4380-8FB2-2672FD4760E5}"/>
              </a:ext>
            </a:extLst>
          </p:cNvPr>
          <p:cNvSpPr txBox="1"/>
          <p:nvPr/>
        </p:nvSpPr>
        <p:spPr>
          <a:xfrm>
            <a:off x="50465" y="8323097"/>
            <a:ext cx="3594402" cy="1703030"/>
          </a:xfrm>
          <a:prstGeom prst="rect">
            <a:avLst/>
          </a:prstGeom>
          <a:noFill/>
        </p:spPr>
        <p:txBody>
          <a:bodyPr wrap="square" rtlCol="0">
            <a:spAutoFit/>
          </a:bodyPr>
          <a:lstStyle/>
          <a:p>
            <a:r>
              <a:rPr kumimoji="1" lang="en-US" altLang="ja-JP" sz="1300" dirty="0">
                <a:latin typeface="AR悠々ゴシック体E" panose="040B0909000000000000" pitchFamily="49" charset="-128"/>
                <a:ea typeface="AR悠々ゴシック体E" panose="040B0909000000000000" pitchFamily="49" charset="-128"/>
              </a:rPr>
              <a:t>【</a:t>
            </a:r>
            <a:r>
              <a:rPr kumimoji="1" lang="ja-JP" altLang="en-US" sz="1300" dirty="0">
                <a:latin typeface="AR悠々ゴシック体E" panose="040B0909000000000000" pitchFamily="49" charset="-128"/>
                <a:ea typeface="AR悠々ゴシック体E" panose="040B0909000000000000" pitchFamily="49" charset="-128"/>
              </a:rPr>
              <a:t>自転車安全利用五則</a:t>
            </a:r>
            <a:r>
              <a:rPr kumimoji="1" lang="en-US" altLang="ja-JP" sz="1300" dirty="0">
                <a:latin typeface="AR悠々ゴシック体E" panose="040B0909000000000000" pitchFamily="49" charset="-128"/>
                <a:ea typeface="AR悠々ゴシック体E" panose="040B0909000000000000" pitchFamily="49" charset="-128"/>
              </a:rPr>
              <a:t>】</a:t>
            </a:r>
            <a:r>
              <a:rPr kumimoji="1" lang="ja-JP" altLang="en-US" sz="1100" dirty="0"/>
              <a:t>令和４年１１月改定</a:t>
            </a:r>
            <a:endParaRPr kumimoji="1" lang="en-US" altLang="ja-JP" sz="1100" dirty="0"/>
          </a:p>
          <a:p>
            <a:pPr>
              <a:lnSpc>
                <a:spcPts val="800"/>
              </a:lnSpc>
            </a:pPr>
            <a:r>
              <a:rPr kumimoji="1" lang="ja-JP" altLang="en-US" sz="1300" dirty="0"/>
              <a:t>　　</a:t>
            </a:r>
          </a:p>
          <a:p>
            <a:r>
              <a:rPr kumimoji="1" lang="ja-JP" altLang="en-US" sz="1300" dirty="0"/>
              <a:t>　</a:t>
            </a:r>
            <a:r>
              <a:rPr kumimoji="1" lang="ja-JP" altLang="en-US" sz="1200" dirty="0">
                <a:latin typeface="BIZ UDゴシック" panose="020B0400000000000000" pitchFamily="49" charset="-128"/>
                <a:ea typeface="BIZ UDゴシック" panose="020B0400000000000000" pitchFamily="49" charset="-128"/>
              </a:rPr>
              <a:t>１　車道が原則、左側を通行</a:t>
            </a:r>
          </a:p>
          <a:p>
            <a:r>
              <a:rPr kumimoji="1" lang="ja-JP" altLang="en-US" sz="1200" dirty="0">
                <a:latin typeface="BIZ UDゴシック" panose="020B0400000000000000" pitchFamily="49" charset="-128"/>
                <a:ea typeface="BIZ UDゴシック" panose="020B0400000000000000" pitchFamily="49" charset="-128"/>
              </a:rPr>
              <a:t>　　　歩道は例外、歩行者を優先</a:t>
            </a:r>
          </a:p>
          <a:p>
            <a:r>
              <a:rPr kumimoji="1" lang="ja-JP" altLang="en-US" sz="1200" dirty="0">
                <a:latin typeface="BIZ UDゴシック" panose="020B0400000000000000" pitchFamily="49" charset="-128"/>
                <a:ea typeface="BIZ UDゴシック" panose="020B0400000000000000" pitchFamily="49" charset="-128"/>
              </a:rPr>
              <a:t>　２　交差点では信号と一時停止を守って、</a:t>
            </a:r>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　　　安全確認</a:t>
            </a:r>
          </a:p>
          <a:p>
            <a:r>
              <a:rPr kumimoji="1" lang="ja-JP" altLang="en-US" sz="1200" dirty="0">
                <a:latin typeface="BIZ UDゴシック" panose="020B0400000000000000" pitchFamily="49" charset="-128"/>
                <a:ea typeface="BIZ UDゴシック" panose="020B0400000000000000" pitchFamily="49" charset="-128"/>
              </a:rPr>
              <a:t>　３　夜間はライトを点灯</a:t>
            </a:r>
          </a:p>
          <a:p>
            <a:r>
              <a:rPr kumimoji="1" lang="ja-JP" altLang="en-US" sz="1200" dirty="0">
                <a:latin typeface="BIZ UDゴシック" panose="020B0400000000000000" pitchFamily="49" charset="-128"/>
                <a:ea typeface="BIZ UDゴシック" panose="020B0400000000000000" pitchFamily="49" charset="-128"/>
              </a:rPr>
              <a:t>　４　飲酒運転は禁止</a:t>
            </a:r>
          </a:p>
          <a:p>
            <a:r>
              <a:rPr kumimoji="1" lang="ja-JP" altLang="en-US" sz="1200" dirty="0">
                <a:latin typeface="BIZ UDゴシック" panose="020B0400000000000000" pitchFamily="49" charset="-128"/>
                <a:ea typeface="BIZ UDゴシック" panose="020B0400000000000000" pitchFamily="49" charset="-128"/>
              </a:rPr>
              <a:t>　５　ヘルメットを着用</a:t>
            </a:r>
          </a:p>
        </p:txBody>
      </p:sp>
      <p:pic>
        <p:nvPicPr>
          <p:cNvPr id="29" name="図 28" descr="kahun1.png">
            <a:extLst>
              <a:ext uri="{FF2B5EF4-FFF2-40B4-BE49-F238E27FC236}">
                <a16:creationId xmlns:a16="http://schemas.microsoft.com/office/drawing/2014/main" id="{1E529A97-3ADD-4901-8BBB-3ED426B0AA69}"/>
              </a:ext>
            </a:extLst>
          </p:cNvPr>
          <p:cNvPicPr/>
          <p:nvPr/>
        </p:nvPicPr>
        <p:blipFill>
          <a:blip r:embed="rId7" cstate="print"/>
          <a:stretch>
            <a:fillRect/>
          </a:stretch>
        </p:blipFill>
        <p:spPr>
          <a:xfrm>
            <a:off x="7433279" y="6239394"/>
            <a:ext cx="676275" cy="673228"/>
          </a:xfrm>
          <a:prstGeom prst="rect">
            <a:avLst/>
          </a:prstGeom>
        </p:spPr>
      </p:pic>
      <p:pic>
        <p:nvPicPr>
          <p:cNvPr id="30" name="図 29" descr="yjimage32XCA56I.jpg">
            <a:extLst>
              <a:ext uri="{FF2B5EF4-FFF2-40B4-BE49-F238E27FC236}">
                <a16:creationId xmlns:a16="http://schemas.microsoft.com/office/drawing/2014/main" id="{B03F3838-D7F3-4C65-AB49-1ED6CF1817AD}"/>
              </a:ext>
            </a:extLst>
          </p:cNvPr>
          <p:cNvPicPr/>
          <p:nvPr/>
        </p:nvPicPr>
        <p:blipFill>
          <a:blip r:embed="rId8" cstate="print"/>
          <a:stretch>
            <a:fillRect/>
          </a:stretch>
        </p:blipFill>
        <p:spPr>
          <a:xfrm>
            <a:off x="5469548" y="7906796"/>
            <a:ext cx="507108" cy="528491"/>
          </a:xfrm>
          <a:prstGeom prst="rect">
            <a:avLst/>
          </a:prstGeom>
        </p:spPr>
      </p:pic>
      <p:pic>
        <p:nvPicPr>
          <p:cNvPr id="31" name="図 30" descr="01_1.gif">
            <a:extLst>
              <a:ext uri="{FF2B5EF4-FFF2-40B4-BE49-F238E27FC236}">
                <a16:creationId xmlns:a16="http://schemas.microsoft.com/office/drawing/2014/main" id="{4B5831AD-4BE6-446B-A252-7335AF761091}"/>
              </a:ext>
            </a:extLst>
          </p:cNvPr>
          <p:cNvPicPr/>
          <p:nvPr/>
        </p:nvPicPr>
        <p:blipFill>
          <a:blip r:embed="rId9" cstate="print">
            <a:lum/>
          </a:blip>
          <a:stretch>
            <a:fillRect/>
          </a:stretch>
        </p:blipFill>
        <p:spPr>
          <a:xfrm>
            <a:off x="7967484" y="7092101"/>
            <a:ext cx="965186" cy="957025"/>
          </a:xfrm>
          <a:prstGeom prst="rect">
            <a:avLst/>
          </a:prstGeom>
        </p:spPr>
      </p:pic>
      <p:pic>
        <p:nvPicPr>
          <p:cNvPr id="32" name="図 31" descr="free-illustration-sotsugyo-blazer.jpg">
            <a:extLst>
              <a:ext uri="{FF2B5EF4-FFF2-40B4-BE49-F238E27FC236}">
                <a16:creationId xmlns:a16="http://schemas.microsoft.com/office/drawing/2014/main" id="{6AFC2E97-6FCA-4DEA-A3D5-46052EDC3703}"/>
              </a:ext>
            </a:extLst>
          </p:cNvPr>
          <p:cNvPicPr/>
          <p:nvPr/>
        </p:nvPicPr>
        <p:blipFill>
          <a:blip r:embed="rId10" cstate="print"/>
          <a:stretch>
            <a:fillRect/>
          </a:stretch>
        </p:blipFill>
        <p:spPr>
          <a:xfrm>
            <a:off x="5192941" y="6777776"/>
            <a:ext cx="609600" cy="628650"/>
          </a:xfrm>
          <a:prstGeom prst="rect">
            <a:avLst/>
          </a:prstGeom>
        </p:spPr>
      </p:pic>
      <p:pic>
        <p:nvPicPr>
          <p:cNvPr id="33" name="図 32" descr="kisetsu3gatsuKeichitsu_001.png">
            <a:extLst>
              <a:ext uri="{FF2B5EF4-FFF2-40B4-BE49-F238E27FC236}">
                <a16:creationId xmlns:a16="http://schemas.microsoft.com/office/drawing/2014/main" id="{45BFE317-DA14-49F4-A36E-9D5861170024}"/>
              </a:ext>
            </a:extLst>
          </p:cNvPr>
          <p:cNvPicPr/>
          <p:nvPr/>
        </p:nvPicPr>
        <p:blipFill>
          <a:blip r:embed="rId11" cstate="print"/>
          <a:stretch>
            <a:fillRect/>
          </a:stretch>
        </p:blipFill>
        <p:spPr>
          <a:xfrm>
            <a:off x="8445381" y="8775075"/>
            <a:ext cx="676275" cy="676275"/>
          </a:xfrm>
          <a:prstGeom prst="rect">
            <a:avLst/>
          </a:prstGeom>
        </p:spPr>
      </p:pic>
      <p:pic>
        <p:nvPicPr>
          <p:cNvPr id="34" name="図 33" descr="340085.jpg">
            <a:extLst>
              <a:ext uri="{FF2B5EF4-FFF2-40B4-BE49-F238E27FC236}">
                <a16:creationId xmlns:a16="http://schemas.microsoft.com/office/drawing/2014/main" id="{E9189170-566E-4676-AEFD-74C8DC70FFDE}"/>
              </a:ext>
            </a:extLst>
          </p:cNvPr>
          <p:cNvPicPr/>
          <p:nvPr/>
        </p:nvPicPr>
        <p:blipFill>
          <a:blip r:embed="rId12" cstate="print"/>
          <a:stretch>
            <a:fillRect/>
          </a:stretch>
        </p:blipFill>
        <p:spPr>
          <a:xfrm>
            <a:off x="4891530" y="4450611"/>
            <a:ext cx="1045210" cy="723900"/>
          </a:xfrm>
          <a:prstGeom prst="rect">
            <a:avLst/>
          </a:prstGeom>
        </p:spPr>
      </p:pic>
      <p:sp>
        <p:nvSpPr>
          <p:cNvPr id="35" name="テキスト ボックス 34">
            <a:extLst>
              <a:ext uri="{FF2B5EF4-FFF2-40B4-BE49-F238E27FC236}">
                <a16:creationId xmlns:a16="http://schemas.microsoft.com/office/drawing/2014/main" id="{C2C70A10-96BA-4380-8FB2-2672FD4760E5}"/>
              </a:ext>
            </a:extLst>
          </p:cNvPr>
          <p:cNvSpPr txBox="1"/>
          <p:nvPr/>
        </p:nvSpPr>
        <p:spPr>
          <a:xfrm>
            <a:off x="37523" y="5951716"/>
            <a:ext cx="3993840" cy="2400657"/>
          </a:xfrm>
          <a:prstGeom prst="rect">
            <a:avLst/>
          </a:prstGeom>
          <a:noFill/>
        </p:spPr>
        <p:txBody>
          <a:bodyPr wrap="square" rtlCol="0">
            <a:spAutoFit/>
          </a:bodyPr>
          <a:lstStyle/>
          <a:p>
            <a:pPr>
              <a:lnSpc>
                <a:spcPts val="1800"/>
              </a:lnSpc>
            </a:pPr>
            <a:r>
              <a:rPr kumimoji="1" lang="ja-JP" altLang="en-US" sz="1300" dirty="0"/>
              <a:t>　自転車を利用される皆さんは、</a:t>
            </a:r>
            <a:endParaRPr kumimoji="1" lang="en-US" altLang="ja-JP" sz="1300" dirty="0"/>
          </a:p>
          <a:p>
            <a:pPr>
              <a:lnSpc>
                <a:spcPts val="1800"/>
              </a:lnSpc>
            </a:pPr>
            <a:r>
              <a:rPr kumimoji="1" lang="ja-JP" altLang="en-US" sz="1300" dirty="0"/>
              <a:t>ヘルメットを装着されていますか？</a:t>
            </a:r>
            <a:endParaRPr kumimoji="1" lang="en-US" altLang="ja-JP" sz="1300" dirty="0"/>
          </a:p>
          <a:p>
            <a:pPr>
              <a:lnSpc>
                <a:spcPts val="1800"/>
              </a:lnSpc>
            </a:pPr>
            <a:r>
              <a:rPr kumimoji="1" lang="ja-JP" altLang="en-US" sz="1300" dirty="0"/>
              <a:t>　３年前の調査では、鳥取県はヘルメットの着用率が１８％に留まり、とくに高校生以上の着用率が低いのが現状です。</a:t>
            </a:r>
            <a:endParaRPr kumimoji="1" lang="en-US" altLang="ja-JP" sz="1300" dirty="0"/>
          </a:p>
          <a:p>
            <a:pPr>
              <a:lnSpc>
                <a:spcPts val="1800"/>
              </a:lnSpc>
            </a:pPr>
            <a:r>
              <a:rPr kumimoji="1" lang="ja-JP" altLang="en-US" sz="1300" dirty="0"/>
              <a:t>　自転車事故で亡くなられた方の</a:t>
            </a:r>
            <a:endParaRPr kumimoji="1" lang="en-US" altLang="ja-JP" sz="1300" dirty="0"/>
          </a:p>
          <a:p>
            <a:pPr>
              <a:lnSpc>
                <a:spcPts val="1800"/>
              </a:lnSpc>
            </a:pPr>
            <a:r>
              <a:rPr kumimoji="1" lang="ja-JP" altLang="en-US" sz="1300" dirty="0"/>
              <a:t>６割は、頭部に致命傷を負っています。</a:t>
            </a:r>
            <a:endParaRPr kumimoji="1" lang="en-US" altLang="ja-JP" sz="1300" dirty="0"/>
          </a:p>
          <a:p>
            <a:pPr>
              <a:lnSpc>
                <a:spcPts val="1800"/>
              </a:lnSpc>
            </a:pPr>
            <a:r>
              <a:rPr kumimoji="1" lang="ja-JP" altLang="en-US" sz="1300" dirty="0"/>
              <a:t>　令和５年４月から、全国でヘルメット装着が努力義務となりますので、この機会に自分の命を守るためにもヘルメットの装着をしていきましょう。</a:t>
            </a:r>
            <a:endParaRPr kumimoji="1" lang="en-US" altLang="ja-JP" sz="1300" dirty="0"/>
          </a:p>
        </p:txBody>
      </p:sp>
      <p:pic>
        <p:nvPicPr>
          <p:cNvPr id="3" name="図 2"/>
          <p:cNvPicPr>
            <a:picLocks noChangeAspect="1"/>
          </p:cNvPicPr>
          <p:nvPr/>
        </p:nvPicPr>
        <p:blipFill>
          <a:blip r:embed="rId13"/>
          <a:stretch>
            <a:fillRect/>
          </a:stretch>
        </p:blipFill>
        <p:spPr>
          <a:xfrm>
            <a:off x="9319737" y="4487872"/>
            <a:ext cx="841506" cy="909737"/>
          </a:xfrm>
          <a:prstGeom prst="rect">
            <a:avLst/>
          </a:prstGeom>
        </p:spPr>
      </p:pic>
      <p:pic>
        <p:nvPicPr>
          <p:cNvPr id="6" name="図 5"/>
          <p:cNvPicPr>
            <a:picLocks noChangeAspect="1"/>
          </p:cNvPicPr>
          <p:nvPr/>
        </p:nvPicPr>
        <p:blipFill rotWithShape="1">
          <a:blip r:embed="rId14"/>
          <a:srcRect t="19023" b="14937"/>
          <a:stretch/>
        </p:blipFill>
        <p:spPr>
          <a:xfrm>
            <a:off x="2876341" y="6920204"/>
            <a:ext cx="1106535" cy="545507"/>
          </a:xfrm>
          <a:prstGeom prst="rect">
            <a:avLst/>
          </a:prstGeom>
        </p:spPr>
      </p:pic>
      <p:pic>
        <p:nvPicPr>
          <p:cNvPr id="12" name="図 11"/>
          <p:cNvPicPr>
            <a:picLocks noChangeAspect="1"/>
          </p:cNvPicPr>
          <p:nvPr/>
        </p:nvPicPr>
        <p:blipFill>
          <a:blip r:embed="rId15">
            <a:clrChange>
              <a:clrFrom>
                <a:srgbClr val="FFFFFF"/>
              </a:clrFrom>
              <a:clrTo>
                <a:srgbClr val="FFFFFF">
                  <a:alpha val="0"/>
                </a:srgbClr>
              </a:clrTo>
            </a:clrChange>
          </a:blip>
          <a:stretch>
            <a:fillRect/>
          </a:stretch>
        </p:blipFill>
        <p:spPr>
          <a:xfrm>
            <a:off x="1934562" y="9389995"/>
            <a:ext cx="2177662" cy="690630"/>
          </a:xfrm>
          <a:prstGeom prst="rect">
            <a:avLst/>
          </a:prstGeom>
        </p:spPr>
      </p:pic>
      <p:pic>
        <p:nvPicPr>
          <p:cNvPr id="13" name="図 12"/>
          <p:cNvPicPr>
            <a:picLocks noChangeAspect="1"/>
          </p:cNvPicPr>
          <p:nvPr/>
        </p:nvPicPr>
        <p:blipFill>
          <a:blip r:embed="rId16">
            <a:extLst>
              <a:ext uri="{BEBA8EAE-BF5A-486C-A8C5-ECC9F3942E4B}">
                <a14:imgProps xmlns:a14="http://schemas.microsoft.com/office/drawing/2010/main">
                  <a14:imgLayer r:embed="rId17">
                    <a14:imgEffect>
                      <a14:brightnessContrast bright="10000"/>
                    </a14:imgEffect>
                  </a14:imgLayer>
                </a14:imgProps>
              </a:ext>
            </a:extLst>
          </a:blip>
          <a:stretch>
            <a:fillRect/>
          </a:stretch>
        </p:blipFill>
        <p:spPr>
          <a:xfrm>
            <a:off x="3199232" y="5430294"/>
            <a:ext cx="741997" cy="825810"/>
          </a:xfrm>
          <a:prstGeom prst="rect">
            <a:avLst/>
          </a:prstGeom>
        </p:spPr>
      </p:pic>
      <p:pic>
        <p:nvPicPr>
          <p:cNvPr id="17" name="図 16"/>
          <p:cNvPicPr>
            <a:picLocks noChangeAspect="1"/>
          </p:cNvPicPr>
          <p:nvPr/>
        </p:nvPicPr>
        <p:blipFill rotWithShape="1">
          <a:blip r:embed="rId18"/>
          <a:srcRect b="58886"/>
          <a:stretch/>
        </p:blipFill>
        <p:spPr>
          <a:xfrm>
            <a:off x="3181317" y="8891324"/>
            <a:ext cx="721897" cy="376533"/>
          </a:xfrm>
          <a:prstGeom prst="rect">
            <a:avLst/>
          </a:prstGeom>
        </p:spPr>
      </p:pic>
      <p:sp>
        <p:nvSpPr>
          <p:cNvPr id="21" name="角丸四角形吹き出し 20"/>
          <p:cNvSpPr/>
          <p:nvPr/>
        </p:nvSpPr>
        <p:spPr>
          <a:xfrm>
            <a:off x="3149117" y="8844860"/>
            <a:ext cx="837684" cy="457377"/>
          </a:xfrm>
          <a:prstGeom prst="wedgeRoundRectCallout">
            <a:avLst>
              <a:gd name="adj1" fmla="val -38120"/>
              <a:gd name="adj2" fmla="val 68748"/>
              <a:gd name="adj3" fmla="val 16667"/>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p:cNvPicPr>
            <a:picLocks noChangeAspect="1"/>
          </p:cNvPicPr>
          <p:nvPr/>
        </p:nvPicPr>
        <p:blipFill>
          <a:blip r:embed="rId19">
            <a:clrChange>
              <a:clrFrom>
                <a:srgbClr val="FFFFFF"/>
              </a:clrFrom>
              <a:clrTo>
                <a:srgbClr val="FFFFFF">
                  <a:alpha val="0"/>
                </a:srgbClr>
              </a:clrTo>
            </a:clrChange>
            <a:extLst>
              <a:ext uri="{BEBA8EAE-BF5A-486C-A8C5-ECC9F3942E4B}">
                <a14:imgProps xmlns:a14="http://schemas.microsoft.com/office/drawing/2010/main">
                  <a14:imgLayer r:embed="rId20">
                    <a14:imgEffect>
                      <a14:sharpenSoften amount="-5000"/>
                    </a14:imgEffect>
                    <a14:imgEffect>
                      <a14:brightnessContrast bright="10000" contrast="-10000"/>
                    </a14:imgEffect>
                  </a14:imgLayer>
                </a14:imgProps>
              </a:ext>
            </a:extLst>
          </a:blip>
          <a:stretch>
            <a:fillRect/>
          </a:stretch>
        </p:blipFill>
        <p:spPr>
          <a:xfrm>
            <a:off x="5192941" y="8775075"/>
            <a:ext cx="903089" cy="903089"/>
          </a:xfrm>
          <a:prstGeom prst="rect">
            <a:avLst/>
          </a:prstGeom>
        </p:spPr>
      </p:pic>
      <p:pic>
        <p:nvPicPr>
          <p:cNvPr id="24" name="図 23">
            <a:extLst>
              <a:ext uri="{FF2B5EF4-FFF2-40B4-BE49-F238E27FC236}">
                <a16:creationId xmlns:a16="http://schemas.microsoft.com/office/drawing/2014/main" id="{2C66CC89-B78F-456C-9858-031A7AA68456}"/>
              </a:ext>
            </a:extLst>
          </p:cNvPr>
          <p:cNvPicPr>
            <a:picLocks noChangeAspect="1"/>
          </p:cNvPicPr>
          <p:nvPr/>
        </p:nvPicPr>
        <p:blipFill>
          <a:blip r:embed="rId21" cstate="hqprint">
            <a:extLst>
              <a:ext uri="{28A0092B-C50C-407E-A947-70E740481C1C}">
                <a14:useLocalDpi xmlns:a14="http://schemas.microsoft.com/office/drawing/2010/main" val="0"/>
              </a:ext>
            </a:extLst>
          </a:blip>
          <a:stretch>
            <a:fillRect/>
          </a:stretch>
        </p:blipFill>
        <p:spPr>
          <a:xfrm>
            <a:off x="-1775693" y="43928"/>
            <a:ext cx="1449834" cy="1087376"/>
          </a:xfrm>
          <a:prstGeom prst="rect">
            <a:avLst/>
          </a:prstGeom>
        </p:spPr>
      </p:pic>
      <p:pic>
        <p:nvPicPr>
          <p:cNvPr id="28" name="図 27">
            <a:extLst>
              <a:ext uri="{FF2B5EF4-FFF2-40B4-BE49-F238E27FC236}">
                <a16:creationId xmlns:a16="http://schemas.microsoft.com/office/drawing/2014/main" id="{1D96F0CF-F9C4-42BA-94F7-31252CCA527D}"/>
              </a:ext>
            </a:extLst>
          </p:cNvPr>
          <p:cNvPicPr>
            <a:picLocks noChangeAspect="1"/>
          </p:cNvPicPr>
          <p:nvPr/>
        </p:nvPicPr>
        <p:blipFill>
          <a:blip r:embed="rId22" cstate="hqprint">
            <a:extLst>
              <a:ext uri="{28A0092B-C50C-407E-A947-70E740481C1C}">
                <a14:useLocalDpi xmlns:a14="http://schemas.microsoft.com/office/drawing/2010/main" val="0"/>
              </a:ext>
            </a:extLst>
          </a:blip>
          <a:stretch>
            <a:fillRect/>
          </a:stretch>
        </p:blipFill>
        <p:spPr>
          <a:xfrm>
            <a:off x="-1565888" y="1632361"/>
            <a:ext cx="1323682" cy="992762"/>
          </a:xfrm>
          <a:prstGeom prst="rect">
            <a:avLst/>
          </a:prstGeom>
        </p:spPr>
      </p:pic>
      <p:pic>
        <p:nvPicPr>
          <p:cNvPr id="37" name="図 36">
            <a:extLst>
              <a:ext uri="{FF2B5EF4-FFF2-40B4-BE49-F238E27FC236}">
                <a16:creationId xmlns:a16="http://schemas.microsoft.com/office/drawing/2014/main" id="{4F38B35F-6AE2-48B8-A249-9537E59B36D9}"/>
              </a:ext>
            </a:extLst>
          </p:cNvPr>
          <p:cNvPicPr>
            <a:picLocks noChangeAspect="1"/>
          </p:cNvPicPr>
          <p:nvPr/>
        </p:nvPicPr>
        <p:blipFill>
          <a:blip r:embed="rId23" cstate="hqprint">
            <a:extLst>
              <a:ext uri="{28A0092B-C50C-407E-A947-70E740481C1C}">
                <a14:useLocalDpi xmlns:a14="http://schemas.microsoft.com/office/drawing/2010/main" val="0"/>
              </a:ext>
            </a:extLst>
          </a:blip>
          <a:stretch>
            <a:fillRect/>
          </a:stretch>
        </p:blipFill>
        <p:spPr>
          <a:xfrm>
            <a:off x="-1585794" y="3049956"/>
            <a:ext cx="1523436" cy="1142577"/>
          </a:xfrm>
          <a:prstGeom prst="rect">
            <a:avLst/>
          </a:prstGeom>
        </p:spPr>
      </p:pic>
      <p:pic>
        <p:nvPicPr>
          <p:cNvPr id="39" name="図 38">
            <a:extLst>
              <a:ext uri="{FF2B5EF4-FFF2-40B4-BE49-F238E27FC236}">
                <a16:creationId xmlns:a16="http://schemas.microsoft.com/office/drawing/2014/main" id="{8A633924-94EB-4A62-862A-1351040ECF4B}"/>
              </a:ext>
            </a:extLst>
          </p:cNvPr>
          <p:cNvPicPr>
            <a:picLocks noChangeAspect="1"/>
          </p:cNvPicPr>
          <p:nvPr/>
        </p:nvPicPr>
        <p:blipFill rotWithShape="1">
          <a:blip r:embed="rId24" cstate="hqprint">
            <a:extLst>
              <a:ext uri="{BEBA8EAE-BF5A-486C-A8C5-ECC9F3942E4B}">
                <a14:imgProps xmlns:a14="http://schemas.microsoft.com/office/drawing/2010/main">
                  <a14:imgLayer r:embed="rId25">
                    <a14:imgEffect>
                      <a14:brightnessContrast bright="18000"/>
                    </a14:imgEffect>
                  </a14:imgLayer>
                </a14:imgProps>
              </a:ext>
              <a:ext uri="{28A0092B-C50C-407E-A947-70E740481C1C}">
                <a14:useLocalDpi xmlns:a14="http://schemas.microsoft.com/office/drawing/2010/main" val="0"/>
              </a:ext>
            </a:extLst>
          </a:blip>
          <a:srcRect l="21115" t="16415" r="34439" b="23860"/>
          <a:stretch/>
        </p:blipFill>
        <p:spPr>
          <a:xfrm>
            <a:off x="2524125" y="689405"/>
            <a:ext cx="1638744" cy="1651533"/>
          </a:xfrm>
          <a:prstGeom prst="roundRect">
            <a:avLst/>
          </a:prstGeom>
        </p:spPr>
      </p:pic>
      <p:pic>
        <p:nvPicPr>
          <p:cNvPr id="25" name="図 24">
            <a:extLst>
              <a:ext uri="{FF2B5EF4-FFF2-40B4-BE49-F238E27FC236}">
                <a16:creationId xmlns:a16="http://schemas.microsoft.com/office/drawing/2014/main" id="{D5E7B16C-10B7-4584-BCFE-7D4326967A56}"/>
              </a:ext>
            </a:extLst>
          </p:cNvPr>
          <p:cNvPicPr>
            <a:picLocks noChangeAspect="1"/>
          </p:cNvPicPr>
          <p:nvPr/>
        </p:nvPicPr>
        <p:blipFill rotWithShape="1">
          <a:blip r:embed="rId26" cstate="hqprint">
            <a:extLst>
              <a:ext uri="{28A0092B-C50C-407E-A947-70E740481C1C}">
                <a14:useLocalDpi xmlns:a14="http://schemas.microsoft.com/office/drawing/2010/main" val="0"/>
              </a:ext>
            </a:extLst>
          </a:blip>
          <a:srcRect l="37320" t="24979"/>
          <a:stretch/>
        </p:blipFill>
        <p:spPr>
          <a:xfrm>
            <a:off x="7590854" y="454646"/>
            <a:ext cx="1709054" cy="1534164"/>
          </a:xfrm>
          <a:prstGeom prst="rect">
            <a:avLst/>
          </a:prstGeom>
        </p:spPr>
      </p:pic>
      <p:pic>
        <p:nvPicPr>
          <p:cNvPr id="38" name="図 37">
            <a:extLst>
              <a:ext uri="{FF2B5EF4-FFF2-40B4-BE49-F238E27FC236}">
                <a16:creationId xmlns:a16="http://schemas.microsoft.com/office/drawing/2014/main" id="{EAFB4FFF-6762-42A1-9F47-7A9252DA38F2}"/>
              </a:ext>
            </a:extLst>
          </p:cNvPr>
          <p:cNvPicPr>
            <a:picLocks noChangeAspect="1"/>
          </p:cNvPicPr>
          <p:nvPr/>
        </p:nvPicPr>
        <p:blipFill rotWithShape="1">
          <a:blip r:embed="rId27" cstate="hqprint">
            <a:extLst>
              <a:ext uri="{28A0092B-C50C-407E-A947-70E740481C1C}">
                <a14:useLocalDpi xmlns:a14="http://schemas.microsoft.com/office/drawing/2010/main" val="0"/>
              </a:ext>
            </a:extLst>
          </a:blip>
          <a:srcRect l="16657" t="29632" r="40859" b="-14"/>
          <a:stretch/>
        </p:blipFill>
        <p:spPr>
          <a:xfrm>
            <a:off x="8043271" y="2902055"/>
            <a:ext cx="1185657" cy="1473188"/>
          </a:xfrm>
          <a:prstGeom prst="rect">
            <a:avLst/>
          </a:prstGeom>
        </p:spPr>
      </p:pic>
      <p:pic>
        <p:nvPicPr>
          <p:cNvPr id="22" name="図 21"/>
          <p:cNvPicPr>
            <a:picLocks noChangeAspect="1"/>
          </p:cNvPicPr>
          <p:nvPr/>
        </p:nvPicPr>
        <p:blipFill rotWithShape="1">
          <a:blip r:embed="rId28" cstate="hqprint">
            <a:extLst>
              <a:ext uri="{28A0092B-C50C-407E-A947-70E740481C1C}">
                <a14:useLocalDpi xmlns:a14="http://schemas.microsoft.com/office/drawing/2010/main" val="0"/>
              </a:ext>
            </a:extLst>
          </a:blip>
          <a:srcRect l="2419" t="14516"/>
          <a:stretch/>
        </p:blipFill>
        <p:spPr>
          <a:xfrm>
            <a:off x="4237571" y="537987"/>
            <a:ext cx="2741803" cy="1801423"/>
          </a:xfrm>
          <a:prstGeom prst="roundRect">
            <a:avLst/>
          </a:prstGeom>
        </p:spPr>
      </p:pic>
      <p:sp>
        <p:nvSpPr>
          <p:cNvPr id="40" name="テキスト ボックス 39">
            <a:extLst>
              <a:ext uri="{FF2B5EF4-FFF2-40B4-BE49-F238E27FC236}">
                <a16:creationId xmlns:a16="http://schemas.microsoft.com/office/drawing/2014/main" id="{90E261DA-B355-4A09-A792-8341A110E548}"/>
              </a:ext>
            </a:extLst>
          </p:cNvPr>
          <p:cNvSpPr txBox="1"/>
          <p:nvPr/>
        </p:nvSpPr>
        <p:spPr>
          <a:xfrm>
            <a:off x="2515859" y="2390216"/>
            <a:ext cx="1606238" cy="276999"/>
          </a:xfrm>
          <a:prstGeom prst="rect">
            <a:avLst/>
          </a:prstGeom>
          <a:noFill/>
        </p:spPr>
        <p:txBody>
          <a:bodyPr wrap="square" rtlCol="0">
            <a:spAutoFit/>
          </a:bodyPr>
          <a:lstStyle/>
          <a:p>
            <a:r>
              <a:rPr kumimoji="1" lang="en-US" altLang="ja-JP" sz="1200" dirty="0"/>
              <a:t>〈</a:t>
            </a:r>
            <a:r>
              <a:rPr kumimoji="1" lang="ja-JP" altLang="en-US" sz="1200" dirty="0"/>
              <a:t>障子取り外し中</a:t>
            </a:r>
            <a:r>
              <a:rPr kumimoji="1" lang="en-US" altLang="ja-JP" sz="1200" dirty="0"/>
              <a:t>〉</a:t>
            </a:r>
          </a:p>
        </p:txBody>
      </p:sp>
    </p:spTree>
    <p:extLst>
      <p:ext uri="{BB962C8B-B14F-4D97-AF65-F5344CB8AC3E}">
        <p14:creationId xmlns:p14="http://schemas.microsoft.com/office/powerpoint/2010/main" val="3285553316"/>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976</TotalTime>
  <Words>866</Words>
  <Application>Microsoft Office PowerPoint</Application>
  <PresentationFormat>ユーザー設定</PresentationFormat>
  <Paragraphs>194</Paragraphs>
  <Slides>2</Slides>
  <Notes>0</Notes>
  <HiddenSlides>0</HiddenSlides>
  <MMClips>0</MMClips>
  <ScaleCrop>false</ScaleCrop>
  <HeadingPairs>
    <vt:vector size="6" baseType="variant">
      <vt:variant>
        <vt:lpstr>使用されているフォント</vt:lpstr>
      </vt:variant>
      <vt:variant>
        <vt:i4>17</vt:i4>
      </vt:variant>
      <vt:variant>
        <vt:lpstr>テーマ</vt:lpstr>
      </vt:variant>
      <vt:variant>
        <vt:i4>1</vt:i4>
      </vt:variant>
      <vt:variant>
        <vt:lpstr>スライド タイトル</vt:lpstr>
      </vt:variant>
      <vt:variant>
        <vt:i4>2</vt:i4>
      </vt:variant>
    </vt:vector>
  </HeadingPairs>
  <TitlesOfParts>
    <vt:vector size="20" baseType="lpstr">
      <vt:lpstr>AR丸ゴシック体E</vt:lpstr>
      <vt:lpstr>AR丸ゴシック体M</vt:lpstr>
      <vt:lpstr>AR悠々ゴシック体E</vt:lpstr>
      <vt:lpstr>BIZ UDゴシック</vt:lpstr>
      <vt:lpstr>HGP創英角ﾎﾟｯﾌﾟ体</vt:lpstr>
      <vt:lpstr>HGS創英角ﾎﾟｯﾌﾟ体</vt:lpstr>
      <vt:lpstr>HGｺﾞｼｯｸM</vt:lpstr>
      <vt:lpstr>HG丸ｺﾞｼｯｸM-PRO</vt:lpstr>
      <vt:lpstr>HG創英角ﾎﾟｯﾌﾟ体</vt:lpstr>
      <vt:lpstr>ＭＳ 明朝</vt:lpstr>
      <vt:lpstr>游ゴシック</vt:lpstr>
      <vt:lpstr>游ゴシック Light</vt:lpstr>
      <vt:lpstr>Arial</vt:lpstr>
      <vt:lpstr>Calibri</vt:lpstr>
      <vt:lpstr>Calibri Light</vt:lpstr>
      <vt:lpstr>Century</vt:lpstr>
      <vt:lpstr>Times New Roman</vt:lpstr>
      <vt:lpstr>Office テーマ</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八上地区公民館０４</dc:creator>
  <cp:lastModifiedBy>八上地区公民館０４</cp:lastModifiedBy>
  <cp:revision>86</cp:revision>
  <cp:lastPrinted>2023-02-17T06:45:21Z</cp:lastPrinted>
  <dcterms:created xsi:type="dcterms:W3CDTF">2023-01-27T04:57:35Z</dcterms:created>
  <dcterms:modified xsi:type="dcterms:W3CDTF">2023-02-20T02:15:58Z</dcterms:modified>
</cp:coreProperties>
</file>